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tiff" ContentType="image/tiff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96" r:id="rId1"/>
  </p:sldMasterIdLst>
  <p:notesMasterIdLst>
    <p:notesMasterId r:id="rId21"/>
  </p:notesMasterIdLst>
  <p:sldIdLst>
    <p:sldId id="288" r:id="rId2"/>
    <p:sldId id="287" r:id="rId3"/>
    <p:sldId id="272" r:id="rId4"/>
    <p:sldId id="274" r:id="rId5"/>
    <p:sldId id="275" r:id="rId6"/>
    <p:sldId id="276" r:id="rId7"/>
    <p:sldId id="277" r:id="rId8"/>
    <p:sldId id="282" r:id="rId9"/>
    <p:sldId id="278" r:id="rId10"/>
    <p:sldId id="294" r:id="rId11"/>
    <p:sldId id="295" r:id="rId12"/>
    <p:sldId id="296" r:id="rId13"/>
    <p:sldId id="297" r:id="rId14"/>
    <p:sldId id="298" r:id="rId15"/>
    <p:sldId id="289" r:id="rId16"/>
    <p:sldId id="290" r:id="rId17"/>
    <p:sldId id="291" r:id="rId18"/>
    <p:sldId id="292" r:id="rId19"/>
    <p:sldId id="293" r:id="rId2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  <a:srgbClr val="FFFF99"/>
    <a:srgbClr val="0033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6616" autoAdjust="0"/>
    <p:restoredTop sz="94689" autoAdjust="0"/>
  </p:normalViewPr>
  <p:slideViewPr>
    <p:cSldViewPr>
      <p:cViewPr>
        <p:scale>
          <a:sx n="80" d="100"/>
          <a:sy n="80" d="100"/>
        </p:scale>
        <p:origin x="-1542" y="-13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EA12B0B-EE4A-447E-B0B5-FF4CB39E5970}" type="datetimeFigureOut">
              <a:rPr lang="en-US" smtClean="0"/>
              <a:pPr/>
              <a:t>10/25/2013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2949470-0DDD-4111-8E63-1F8A6FDCAF54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8CB5FE-E580-4529-A613-9CDF365E8CB0}" type="datetimeFigureOut">
              <a:rPr lang="en-US" smtClean="0"/>
              <a:pPr/>
              <a:t>10/25/2013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637563-F0C5-4813-B10F-480723EDF0B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ll dir="d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8CB5FE-E580-4529-A613-9CDF365E8CB0}" type="datetimeFigureOut">
              <a:rPr lang="en-US" smtClean="0"/>
              <a:pPr/>
              <a:t>10/25/2013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637563-F0C5-4813-B10F-480723EDF0B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ll dir="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8CB5FE-E580-4529-A613-9CDF365E8CB0}" type="datetimeFigureOut">
              <a:rPr lang="en-US" smtClean="0"/>
              <a:pPr/>
              <a:t>10/25/2013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637563-F0C5-4813-B10F-480723EDF0B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ll dir="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8CB5FE-E580-4529-A613-9CDF365E8CB0}" type="datetimeFigureOut">
              <a:rPr lang="en-US" smtClean="0"/>
              <a:pPr/>
              <a:t>10/25/2013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637563-F0C5-4813-B10F-480723EDF0B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ll dir="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8CB5FE-E580-4529-A613-9CDF365E8CB0}" type="datetimeFigureOut">
              <a:rPr lang="en-US" smtClean="0"/>
              <a:pPr/>
              <a:t>10/25/2013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637563-F0C5-4813-B10F-480723EDF0B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ll dir="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8CB5FE-E580-4529-A613-9CDF365E8CB0}" type="datetimeFigureOut">
              <a:rPr lang="en-US" smtClean="0"/>
              <a:pPr/>
              <a:t>10/25/2013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637563-F0C5-4813-B10F-480723EDF0B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ll dir="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8CB5FE-E580-4529-A613-9CDF365E8CB0}" type="datetimeFigureOut">
              <a:rPr lang="en-US" smtClean="0"/>
              <a:pPr/>
              <a:t>10/25/2013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637563-F0C5-4813-B10F-480723EDF0B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ll dir="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8CB5FE-E580-4529-A613-9CDF365E8CB0}" type="datetimeFigureOut">
              <a:rPr lang="en-US" smtClean="0"/>
              <a:pPr/>
              <a:t>10/25/2013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637563-F0C5-4813-B10F-480723EDF0B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ll dir="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8CB5FE-E580-4529-A613-9CDF365E8CB0}" type="datetimeFigureOut">
              <a:rPr lang="en-US" smtClean="0"/>
              <a:pPr/>
              <a:t>10/25/2013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637563-F0C5-4813-B10F-480723EDF0B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ll dir="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8CB5FE-E580-4529-A613-9CDF365E8CB0}" type="datetimeFigureOut">
              <a:rPr lang="en-US" smtClean="0"/>
              <a:pPr/>
              <a:t>10/25/2013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637563-F0C5-4813-B10F-480723EDF0B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ll dir="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8CB5FE-E580-4529-A613-9CDF365E8CB0}" type="datetimeFigureOut">
              <a:rPr lang="en-US" smtClean="0"/>
              <a:pPr/>
              <a:t>10/25/2013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637563-F0C5-4813-B10F-480723EDF0B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ll dir="d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8CB5FE-E580-4529-A613-9CDF365E8CB0}" type="datetimeFigureOut">
              <a:rPr lang="en-US" smtClean="0"/>
              <a:pPr/>
              <a:t>10/25/2013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637563-F0C5-4813-B10F-480723EDF0B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97" r:id="rId1"/>
    <p:sldLayoutId id="2147483998" r:id="rId2"/>
    <p:sldLayoutId id="2147483999" r:id="rId3"/>
    <p:sldLayoutId id="2147484000" r:id="rId4"/>
    <p:sldLayoutId id="2147484001" r:id="rId5"/>
    <p:sldLayoutId id="2147484002" r:id="rId6"/>
    <p:sldLayoutId id="2147484003" r:id="rId7"/>
    <p:sldLayoutId id="2147484004" r:id="rId8"/>
    <p:sldLayoutId id="2147484005" r:id="rId9"/>
    <p:sldLayoutId id="2147484006" r:id="rId10"/>
    <p:sldLayoutId id="2147484007" r:id="rId11"/>
  </p:sldLayoutIdLst>
  <p:transition>
    <p:pull dir="d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gif"/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gi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esktop\New folderm9\class 10\les 1\Catechism.tif"/>
          <p:cNvPicPr>
            <a:picLocks noChangeAspect="1" noChangeArrowheads="1"/>
          </p:cNvPicPr>
          <p:nvPr/>
        </p:nvPicPr>
        <p:blipFill>
          <a:blip r:embed="rId2" cstate="print">
            <a:lum/>
          </a:blip>
          <a:srcRect b="25628"/>
          <a:stretch>
            <a:fillRect/>
          </a:stretch>
        </p:blipFill>
        <p:spPr bwMode="auto">
          <a:xfrm>
            <a:off x="1066800" y="-308541"/>
            <a:ext cx="7079650" cy="7166541"/>
          </a:xfrm>
          <a:prstGeom prst="ellipse">
            <a:avLst/>
          </a:prstGeom>
          <a:ln>
            <a:noFill/>
          </a:ln>
          <a:effectLst>
            <a:softEdge rad="635000"/>
          </a:effectLst>
        </p:spPr>
      </p:pic>
      <p:pic>
        <p:nvPicPr>
          <p:cNvPr id="4" name="Picture 3" descr="516948436_8c3792eab2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343400"/>
            <a:ext cx="9144000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4800600"/>
            <a:ext cx="9144000" cy="990600"/>
          </a:xfrm>
        </p:spPr>
        <p:txBody>
          <a:bodyPr>
            <a:normAutofit fontScale="90000"/>
          </a:bodyPr>
          <a:lstStyle/>
          <a:p>
            <a:pPr algn="ctr"/>
            <a:r>
              <a:rPr lang="en-US" sz="5600" b="1" dirty="0">
                <a:solidFill>
                  <a:srgbClr val="FF0000"/>
                </a:solidFill>
                <a:effectLst/>
                <a:latin typeface="ML-Aathira" pitchFamily="82" charset="0"/>
              </a:rPr>
              <a:t>k` t{]</a:t>
            </a:r>
            <a:r>
              <a:rPr lang="en-US" sz="5600" b="1" dirty="0" err="1">
                <a:solidFill>
                  <a:srgbClr val="FF0000"/>
                </a:solidFill>
                <a:effectLst/>
                <a:latin typeface="ML-Aathira" pitchFamily="82" charset="0"/>
              </a:rPr>
              <a:t>jnX</a:t>
            </a:r>
            <a:r>
              <a:rPr lang="en-US" sz="5600" b="1" dirty="0">
                <a:solidFill>
                  <a:srgbClr val="FF0000"/>
                </a:solidFill>
                <a:effectLst/>
                <a:latin typeface="ML-Aathira" pitchFamily="82" charset="0"/>
              </a:rPr>
              <a:t> </a:t>
            </a:r>
            <a:r>
              <a:rPr lang="en-US" sz="5600" b="1" dirty="0" err="1">
                <a:solidFill>
                  <a:srgbClr val="FF0000"/>
                </a:solidFill>
                <a:effectLst/>
                <a:latin typeface="ML-Aathira" pitchFamily="82" charset="0"/>
              </a:rPr>
              <a:t>kaqlw</a:t>
            </a:r>
            <a:r>
              <a:rPr lang="en-US" b="1" dirty="0">
                <a:effectLst/>
                <a:latin typeface="ML-Aathira" pitchFamily="82" charset="0"/>
              </a:rPr>
              <a:t/>
            </a:r>
            <a:br>
              <a:rPr lang="en-US" b="1" dirty="0">
                <a:effectLst/>
                <a:latin typeface="ML-Aathira" pitchFamily="82" charset="0"/>
              </a:rPr>
            </a:br>
            <a:r>
              <a:rPr lang="en-US" sz="3300" b="1" dirty="0" err="1">
                <a:effectLst/>
                <a:latin typeface="ML-Aathira" pitchFamily="82" charset="0"/>
              </a:rPr>
              <a:t>kotdm</a:t>
            </a:r>
            <a:r>
              <a:rPr lang="en-US" sz="3300" b="1" dirty="0">
                <a:effectLst/>
                <a:latin typeface="ML-Aathira" pitchFamily="82" charset="0"/>
              </a:rPr>
              <a:t> </a:t>
            </a:r>
            <a:r>
              <a:rPr lang="en-US" sz="3300" b="1" dirty="0" err="1">
                <a:effectLst/>
                <a:latin typeface="ML-Aathira" pitchFamily="82" charset="0"/>
              </a:rPr>
              <a:t>ae-_mÀ</a:t>
            </a:r>
            <a:r>
              <a:rPr lang="en-US" sz="3300" b="1" dirty="0">
                <a:effectLst/>
                <a:latin typeface="ML-Aathira" pitchFamily="82" charset="0"/>
              </a:rPr>
              <a:t> </a:t>
            </a:r>
            <a:r>
              <a:rPr lang="en-US" sz="3300" b="1" dirty="0" err="1">
                <a:effectLst/>
                <a:latin typeface="ML-Aathira" pitchFamily="82" charset="0"/>
              </a:rPr>
              <a:t>k`-bpsS</a:t>
            </a:r>
            <a:r>
              <a:rPr lang="en-US" sz="3300" b="1" dirty="0">
                <a:effectLst/>
                <a:latin typeface="ML-Aathira" pitchFamily="82" charset="0"/>
              </a:rPr>
              <a:t> </a:t>
            </a:r>
            <a:r>
              <a:rPr lang="en-US" sz="3300" b="1" dirty="0" err="1">
                <a:effectLst/>
                <a:latin typeface="ML-Aathira" pitchFamily="82" charset="0"/>
              </a:rPr>
              <a:t>hnizmk</a:t>
            </a:r>
            <a:r>
              <a:rPr lang="en-US" sz="3300" b="1" dirty="0">
                <a:effectLst/>
                <a:latin typeface="ML-Aathira" pitchFamily="82" charset="0"/>
              </a:rPr>
              <a:t> </a:t>
            </a:r>
            <a:br>
              <a:rPr lang="en-US" sz="3300" b="1" dirty="0">
                <a:effectLst/>
                <a:latin typeface="ML-Aathira" pitchFamily="82" charset="0"/>
              </a:rPr>
            </a:br>
            <a:r>
              <a:rPr lang="en-US" sz="3300" b="1" dirty="0">
                <a:effectLst/>
                <a:latin typeface="ML-Aathira" pitchFamily="82" charset="0"/>
              </a:rPr>
              <a:t>]</a:t>
            </a:r>
            <a:r>
              <a:rPr lang="en-US" sz="3300" b="1" dirty="0" err="1">
                <a:effectLst/>
                <a:latin typeface="ML-Aathira" pitchFamily="82" charset="0"/>
              </a:rPr>
              <a:t>cn</a:t>
            </a:r>
            <a:r>
              <a:rPr lang="en-US" sz="3300" b="1" dirty="0">
                <a:effectLst/>
                <a:latin typeface="ML-Aathira" pitchFamily="82" charset="0"/>
              </a:rPr>
              <a:t>-</a:t>
            </a:r>
            <a:r>
              <a:rPr lang="en-US" sz="3300" b="1" dirty="0" err="1">
                <a:effectLst/>
                <a:latin typeface="ML-Aathira" pitchFamily="82" charset="0"/>
              </a:rPr>
              <a:t>io</a:t>
            </a:r>
            <a:r>
              <a:rPr lang="en-US" sz="3300" b="1" dirty="0">
                <a:effectLst/>
                <a:latin typeface="ML-Aathira" pitchFamily="82" charset="0"/>
              </a:rPr>
              <a:t>-e\ ]</a:t>
            </a:r>
            <a:r>
              <a:rPr lang="en-US" sz="3300" b="1" dirty="0" err="1">
                <a:effectLst/>
                <a:latin typeface="ML-Aathira" pitchFamily="82" charset="0"/>
              </a:rPr>
              <a:t>mTm</a:t>
            </a:r>
            <a:r>
              <a:rPr lang="en-US" sz="3300" b="1" dirty="0">
                <a:effectLst/>
                <a:latin typeface="ML-Aathira" pitchFamily="82" charset="0"/>
              </a:rPr>
              <a:t>-hen.</a:t>
            </a:r>
          </a:p>
        </p:txBody>
      </p:sp>
      <p:sp>
        <p:nvSpPr>
          <p:cNvPr id="6" name="Freeform 2"/>
          <p:cNvSpPr>
            <a:spLocks/>
          </p:cNvSpPr>
          <p:nvPr/>
        </p:nvSpPr>
        <p:spPr bwMode="auto">
          <a:xfrm>
            <a:off x="0" y="-304800"/>
            <a:ext cx="9144000" cy="6553200"/>
          </a:xfrm>
          <a:custGeom>
            <a:avLst/>
            <a:gdLst/>
            <a:ahLst/>
            <a:cxnLst>
              <a:cxn ang="0">
                <a:pos x="0" y="6"/>
              </a:cxn>
              <a:cxn ang="0">
                <a:pos x="206" y="6"/>
              </a:cxn>
              <a:cxn ang="0">
                <a:pos x="206" y="19"/>
              </a:cxn>
              <a:cxn ang="0">
                <a:pos x="102" y="15"/>
              </a:cxn>
              <a:cxn ang="0">
                <a:pos x="0" y="150"/>
              </a:cxn>
              <a:cxn ang="0">
                <a:pos x="0" y="6"/>
              </a:cxn>
            </a:cxnLst>
            <a:rect l="0" t="0" r="r" b="b"/>
            <a:pathLst>
              <a:path w="206" h="150">
                <a:moveTo>
                  <a:pt x="0" y="6"/>
                </a:moveTo>
                <a:lnTo>
                  <a:pt x="206" y="6"/>
                </a:lnTo>
                <a:lnTo>
                  <a:pt x="206" y="19"/>
                </a:lnTo>
                <a:cubicBezTo>
                  <a:pt x="149" y="36"/>
                  <a:pt x="126" y="19"/>
                  <a:pt x="102" y="15"/>
                </a:cubicBezTo>
                <a:cubicBezTo>
                  <a:pt x="25" y="0"/>
                  <a:pt x="2" y="73"/>
                  <a:pt x="0" y="150"/>
                </a:cubicBezTo>
                <a:lnTo>
                  <a:pt x="0" y="6"/>
                </a:lnTo>
                <a:close/>
              </a:path>
            </a:pathLst>
          </a:custGeom>
          <a:solidFill>
            <a:srgbClr val="CCFF99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8" name="Flowchart: Delay 7"/>
          <p:cNvSpPr/>
          <p:nvPr/>
        </p:nvSpPr>
        <p:spPr>
          <a:xfrm flipH="1">
            <a:off x="7620000" y="4648200"/>
            <a:ext cx="1524000" cy="1219200"/>
          </a:xfrm>
          <a:prstGeom prst="flowChartDelay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000" b="1" dirty="0">
                <a:latin typeface="ML-Aathira" pitchFamily="82" charset="0"/>
              </a:rPr>
              <a:t>10</a:t>
            </a: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700"/>
                            </p:stCondLst>
                            <p:childTnLst>
                              <p:par>
                                <p:cTn id="1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3" descr="516948436_8c3792eab2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Oval 3"/>
          <p:cNvSpPr/>
          <p:nvPr/>
        </p:nvSpPr>
        <p:spPr>
          <a:xfrm>
            <a:off x="857224" y="1214422"/>
            <a:ext cx="7429552" cy="3143272"/>
          </a:xfrm>
          <a:prstGeom prst="ellipse">
            <a:avLst/>
          </a:prstGeom>
          <a:solidFill>
            <a:srgbClr val="FF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214282" y="1285860"/>
            <a:ext cx="8715404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 err="1">
                <a:solidFill>
                  <a:srgbClr val="FF0000"/>
                </a:solidFill>
                <a:latin typeface="ML-Aathira" pitchFamily="82" charset="0"/>
              </a:rPr>
              <a:t>ssZhhN</a:t>
            </a:r>
            <a:r>
              <a:rPr lang="en-US" sz="4500" b="1" dirty="0">
                <a:solidFill>
                  <a:srgbClr val="FF0000"/>
                </a:solidFill>
                <a:latin typeface="ML-Aathira" pitchFamily="82" charset="0"/>
              </a:rPr>
              <a:t>\w </a:t>
            </a:r>
          </a:p>
          <a:p>
            <a:pPr algn="ctr"/>
            <a:r>
              <a:rPr lang="en-US" sz="4500" b="1" dirty="0" err="1">
                <a:solidFill>
                  <a:srgbClr val="FF0000"/>
                </a:solidFill>
                <a:latin typeface="ML-Aathira" pitchFamily="82" charset="0"/>
              </a:rPr>
              <a:t>hmbn¡mw</a:t>
            </a:r>
            <a:r>
              <a:rPr lang="en-US" sz="4500" b="1" dirty="0">
                <a:solidFill>
                  <a:srgbClr val="FF0000"/>
                </a:solidFill>
                <a:latin typeface="ML-Aathira" pitchFamily="82" charset="0"/>
              </a:rPr>
              <a:t>, [</a:t>
            </a:r>
            <a:r>
              <a:rPr lang="en-US" sz="4500" b="1" dirty="0" err="1">
                <a:solidFill>
                  <a:srgbClr val="FF0000"/>
                </a:solidFill>
                <a:latin typeface="ML-Aathira" pitchFamily="82" charset="0"/>
              </a:rPr>
              <a:t>ym</a:t>
            </a:r>
            <a:r>
              <a:rPr lang="en-US" sz="4500" b="1" dirty="0">
                <a:solidFill>
                  <a:srgbClr val="FF0000"/>
                </a:solidFill>
                <a:latin typeface="ML-Aathira" pitchFamily="82" charset="0"/>
              </a:rPr>
              <a:t>\</a:t>
            </a:r>
            <a:r>
              <a:rPr lang="en-US" sz="4500" b="1" dirty="0" err="1">
                <a:solidFill>
                  <a:srgbClr val="FF0000"/>
                </a:solidFill>
                <a:latin typeface="ML-Aathira" pitchFamily="82" charset="0"/>
              </a:rPr>
              <a:t>n¡mw</a:t>
            </a:r>
            <a:endParaRPr lang="en-US" sz="4500" b="1" dirty="0">
              <a:solidFill>
                <a:srgbClr val="FF0000"/>
              </a:solidFill>
              <a:latin typeface="ML-Aathira" pitchFamily="82" charset="0"/>
            </a:endParaRPr>
          </a:p>
          <a:p>
            <a:pPr algn="ctr"/>
            <a:r>
              <a:rPr lang="en-US" sz="4500" dirty="0">
                <a:latin typeface="ML-Aathira" pitchFamily="82" charset="0"/>
              </a:rPr>
              <a:t>(</a:t>
            </a:r>
            <a:r>
              <a:rPr lang="en-US" sz="4500" dirty="0" err="1">
                <a:latin typeface="ML-Aathira" pitchFamily="82" charset="0"/>
              </a:rPr>
              <a:t>aÀ</a:t>
            </a:r>
            <a:r>
              <a:rPr lang="en-US" sz="4500" dirty="0" err="1">
                <a:latin typeface="ML-Aathira" pitchFamily="82" charset="0"/>
              </a:rPr>
              <a:t>t¡m</a:t>
            </a:r>
            <a:r>
              <a:rPr lang="en-US" sz="4500" dirty="0">
                <a:latin typeface="ML-Aathira" pitchFamily="82" charset="0"/>
              </a:rPr>
              <a:t>. 16:14þ17</a:t>
            </a:r>
            <a:r>
              <a:rPr lang="en-US" sz="4500" dirty="0">
                <a:latin typeface="ML-Aathira" pitchFamily="82" charset="0"/>
              </a:rPr>
              <a:t>)</a:t>
            </a:r>
            <a:endParaRPr lang="en-US" sz="3000" dirty="0">
              <a:latin typeface="ML-Aathira" pitchFamily="82" charset="0"/>
            </a:endParaRPr>
          </a:p>
        </p:txBody>
      </p:sp>
      <p:pic>
        <p:nvPicPr>
          <p:cNvPr id="6146" name="Picture 2" descr="D:\web photo\class I\10\prayer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00298" y="3500438"/>
            <a:ext cx="4143404" cy="3107803"/>
          </a:xfrm>
          <a:prstGeom prst="rect">
            <a:avLst/>
          </a:prstGeom>
          <a:noFill/>
          <a:effectLst>
            <a:softEdge rad="635000"/>
          </a:effectLst>
        </p:spPr>
      </p:pic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3" descr="516948436_8c3792eab2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ounded Rectangle 4"/>
          <p:cNvSpPr/>
          <p:nvPr/>
        </p:nvSpPr>
        <p:spPr>
          <a:xfrm>
            <a:off x="785786" y="2500306"/>
            <a:ext cx="7500990" cy="2786082"/>
          </a:xfrm>
          <a:prstGeom prst="roundRect">
            <a:avLst/>
          </a:prstGeom>
          <a:solidFill>
            <a:srgbClr val="FF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1071538" y="1752600"/>
            <a:ext cx="7072362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rgbClr val="00B050"/>
                </a:solidFill>
                <a:latin typeface="ML-Aathira" pitchFamily="82" charset="0"/>
              </a:rPr>
              <a:t>HmÀ½n¡m³ </a:t>
            </a:r>
            <a:r>
              <a:rPr lang="en-US" sz="4500" b="1" dirty="0" err="1">
                <a:solidFill>
                  <a:srgbClr val="00B050"/>
                </a:solidFill>
                <a:latin typeface="ML-Aathira" pitchFamily="82" charset="0"/>
              </a:rPr>
              <a:t>Hcp</a:t>
            </a:r>
            <a:r>
              <a:rPr lang="en-US" sz="4500" b="1" dirty="0">
                <a:solidFill>
                  <a:srgbClr val="00B050"/>
                </a:solidFill>
                <a:latin typeface="ML-Aathira" pitchFamily="82" charset="0"/>
              </a:rPr>
              <a:t> </a:t>
            </a:r>
            <a:r>
              <a:rPr lang="en-US" sz="4500" b="1" dirty="0" err="1">
                <a:solidFill>
                  <a:srgbClr val="00B050"/>
                </a:solidFill>
                <a:latin typeface="ML-Aathira" pitchFamily="82" charset="0"/>
              </a:rPr>
              <a:t>XncphN</a:t>
            </a:r>
            <a:r>
              <a:rPr lang="en-US" sz="4500" b="1" dirty="0">
                <a:solidFill>
                  <a:srgbClr val="00B050"/>
                </a:solidFill>
                <a:latin typeface="ML-Aathira" pitchFamily="82" charset="0"/>
              </a:rPr>
              <a:t>\w</a:t>
            </a:r>
          </a:p>
          <a:p>
            <a:pPr algn="ctr"/>
            <a:endParaRPr lang="en-US" sz="1500" b="1" dirty="0">
              <a:solidFill>
                <a:srgbClr val="00B050"/>
              </a:solidFill>
              <a:latin typeface="ML-Aathira" pitchFamily="82" charset="0"/>
            </a:endParaRPr>
          </a:p>
          <a:p>
            <a:pPr algn="ctr"/>
            <a:r>
              <a:rPr lang="en-US" sz="3000" b="1" dirty="0">
                <a:solidFill>
                  <a:srgbClr val="00B0F0"/>
                </a:solidFill>
                <a:latin typeface="ML-Aathira" pitchFamily="82" charset="0"/>
              </a:rPr>
              <a:t>\</a:t>
            </a:r>
            <a:r>
              <a:rPr lang="en-US" sz="3000" b="1" dirty="0" err="1">
                <a:solidFill>
                  <a:srgbClr val="00B0F0"/>
                </a:solidFill>
                <a:latin typeface="ML-Aathira" pitchFamily="82" charset="0"/>
              </a:rPr>
              <a:t>n§Ä</a:t>
            </a:r>
            <a:r>
              <a:rPr lang="en-US" sz="3000" b="1" dirty="0">
                <a:solidFill>
                  <a:srgbClr val="00B0F0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rgbClr val="00B0F0"/>
                </a:solidFill>
                <a:latin typeface="ML-Aathira" pitchFamily="82" charset="0"/>
              </a:rPr>
              <a:t>temIsa§pw</a:t>
            </a:r>
            <a:r>
              <a:rPr lang="en-US" sz="3000" b="1" dirty="0">
                <a:solidFill>
                  <a:srgbClr val="00B0F0"/>
                </a:solidFill>
                <a:latin typeface="ML-Aathira" pitchFamily="82" charset="0"/>
              </a:rPr>
              <a:t> t]</a:t>
            </a:r>
            <a:r>
              <a:rPr lang="en-US" sz="3000" b="1" dirty="0" err="1">
                <a:solidFill>
                  <a:srgbClr val="00B0F0"/>
                </a:solidFill>
                <a:latin typeface="ML-Aathira" pitchFamily="82" charset="0"/>
              </a:rPr>
              <a:t>mbn</a:t>
            </a:r>
            <a:r>
              <a:rPr lang="en-US" sz="3000" b="1" dirty="0">
                <a:solidFill>
                  <a:srgbClr val="00B0F0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rgbClr val="00B0F0"/>
                </a:solidFill>
                <a:latin typeface="ML-Aathira" pitchFamily="82" charset="0"/>
              </a:rPr>
              <a:t>FÃm</a:t>
            </a:r>
            <a:r>
              <a:rPr lang="en-US" sz="3000" b="1" dirty="0">
                <a:solidFill>
                  <a:srgbClr val="00B0F0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rgbClr val="00B0F0"/>
                </a:solidFill>
                <a:latin typeface="ML-Aathira" pitchFamily="82" charset="0"/>
              </a:rPr>
              <a:t>krjvSnItfmSpw</a:t>
            </a:r>
            <a:r>
              <a:rPr lang="en-US" sz="3000" b="1" dirty="0">
                <a:solidFill>
                  <a:srgbClr val="00B0F0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rgbClr val="00B0F0"/>
                </a:solidFill>
                <a:latin typeface="ML-Aathira" pitchFamily="82" charset="0"/>
              </a:rPr>
              <a:t>kphntijw</a:t>
            </a:r>
            <a:r>
              <a:rPr lang="en-US" sz="3000" b="1" dirty="0">
                <a:solidFill>
                  <a:srgbClr val="00B0F0"/>
                </a:solidFill>
                <a:latin typeface="ML-Aathira" pitchFamily="82" charset="0"/>
              </a:rPr>
              <a:t> {]kwKn¡phn³</a:t>
            </a:r>
          </a:p>
          <a:p>
            <a:pPr algn="ctr"/>
            <a:r>
              <a:rPr lang="en-US" sz="3000" dirty="0">
                <a:solidFill>
                  <a:srgbClr val="00B0F0"/>
                </a:solidFill>
                <a:latin typeface="ML-Aathira" pitchFamily="82" charset="0"/>
              </a:rPr>
              <a:t>-(</a:t>
            </a:r>
            <a:r>
              <a:rPr lang="en-US" sz="3000" dirty="0" err="1">
                <a:solidFill>
                  <a:srgbClr val="00B0F0"/>
                </a:solidFill>
                <a:latin typeface="ML-Aathira" pitchFamily="82" charset="0"/>
              </a:rPr>
              <a:t>aÀt¡m</a:t>
            </a:r>
            <a:r>
              <a:rPr lang="en-US" sz="3000" dirty="0">
                <a:solidFill>
                  <a:srgbClr val="00B0F0"/>
                </a:solidFill>
                <a:latin typeface="ML-Aathira" pitchFamily="82" charset="0"/>
              </a:rPr>
              <a:t>. 16:15).</a:t>
            </a:r>
            <a:endParaRPr lang="en-US" sz="3000" dirty="0">
              <a:solidFill>
                <a:srgbClr val="00B0F0"/>
              </a:solidFill>
              <a:latin typeface="ML-Aathira" pitchFamily="82" charset="0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516948436_8c3792eab2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5"/>
          <p:cNvSpPr/>
          <p:nvPr/>
        </p:nvSpPr>
        <p:spPr>
          <a:xfrm>
            <a:off x="0" y="2714620"/>
            <a:ext cx="9144000" cy="2286016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214282" y="1752600"/>
            <a:ext cx="8715404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rgbClr val="7030A0"/>
                </a:solidFill>
                <a:latin typeface="ML-Aathira" pitchFamily="82" charset="0"/>
              </a:rPr>
              <a:t>\</a:t>
            </a:r>
            <a:r>
              <a:rPr lang="en-US" sz="4500" b="1" dirty="0" err="1">
                <a:solidFill>
                  <a:srgbClr val="7030A0"/>
                </a:solidFill>
                <a:latin typeface="ML-Aathira" pitchFamily="82" charset="0"/>
              </a:rPr>
              <a:t>ap¡p</a:t>
            </a:r>
            <a:r>
              <a:rPr lang="en-US" sz="4500" b="1" dirty="0">
                <a:solidFill>
                  <a:srgbClr val="7030A0"/>
                </a:solidFill>
                <a:latin typeface="ML-Aathira" pitchFamily="82" charset="0"/>
              </a:rPr>
              <a:t> {]</a:t>
            </a:r>
            <a:r>
              <a:rPr lang="en-US" sz="4500" b="1" dirty="0" err="1">
                <a:solidFill>
                  <a:srgbClr val="7030A0"/>
                </a:solidFill>
                <a:latin typeface="ML-Aathira" pitchFamily="82" charset="0"/>
              </a:rPr>
              <a:t>mÀ°n¡mw</a:t>
            </a:r>
            <a:endParaRPr lang="en-US" sz="4500" b="1" dirty="0">
              <a:solidFill>
                <a:srgbClr val="7030A0"/>
              </a:solidFill>
              <a:latin typeface="ML-Aathira" pitchFamily="82" charset="0"/>
            </a:endParaRPr>
          </a:p>
          <a:p>
            <a:pPr algn="ctr"/>
            <a:endParaRPr lang="en-US" sz="1500" b="1" dirty="0">
              <a:solidFill>
                <a:srgbClr val="00B050"/>
              </a:solidFill>
              <a:latin typeface="ML-Aathira" pitchFamily="82" charset="0"/>
            </a:endParaRPr>
          </a:p>
          <a:p>
            <a:pPr algn="ctr"/>
            <a:r>
              <a:rPr lang="en-US" sz="3000" b="1" dirty="0" err="1">
                <a:latin typeface="ML-Aathira" pitchFamily="82" charset="0"/>
              </a:rPr>
              <a:t>IÀ¯mhmb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Cutimtb</a:t>
            </a:r>
            <a:r>
              <a:rPr lang="en-US" sz="3000" b="1" dirty="0">
                <a:latin typeface="ML-Aathira" pitchFamily="82" charset="0"/>
              </a:rPr>
              <a:t>, </a:t>
            </a:r>
            <a:r>
              <a:rPr lang="en-US" sz="3000" b="1" dirty="0" err="1">
                <a:latin typeface="ML-Aathira" pitchFamily="82" charset="0"/>
              </a:rPr>
              <a:t>R§fpsS</a:t>
            </a:r>
            <a:r>
              <a:rPr lang="en-US" sz="3000" b="1" dirty="0">
                <a:latin typeface="ML-Aathira" pitchFamily="82" charset="0"/>
              </a:rPr>
              <a:t> {]</a:t>
            </a:r>
            <a:r>
              <a:rPr lang="en-US" sz="3000" b="1" dirty="0" err="1">
                <a:latin typeface="ML-Aathira" pitchFamily="82" charset="0"/>
              </a:rPr>
              <a:t>hÀ</a:t>
            </a:r>
            <a:r>
              <a:rPr lang="en-US" sz="3000" b="1" dirty="0">
                <a:latin typeface="ML-Aathira" pitchFamily="82" charset="0"/>
              </a:rPr>
              <a:t>¯\ </a:t>
            </a:r>
            <a:r>
              <a:rPr lang="en-US" sz="3000" b="1" dirty="0" err="1">
                <a:latin typeface="ML-Aathira" pitchFamily="82" charset="0"/>
              </a:rPr>
              <a:t>cwK§fnÂ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At§bv¡p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km£yw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hln¨p</a:t>
            </a:r>
            <a:r>
              <a:rPr lang="en-US" sz="3000" b="1" dirty="0">
                <a:latin typeface="ML-Aathira" pitchFamily="82" charset="0"/>
              </a:rPr>
              <a:t> Pohn¡phm³ </a:t>
            </a:r>
            <a:r>
              <a:rPr lang="en-US" sz="3000" b="1" dirty="0" err="1">
                <a:latin typeface="ML-Aathira" pitchFamily="82" charset="0"/>
              </a:rPr>
              <a:t>R§sf</a:t>
            </a:r>
            <a:r>
              <a:rPr lang="en-US" sz="3000" b="1" dirty="0">
                <a:latin typeface="ML-Aathira" pitchFamily="82" charset="0"/>
              </a:rPr>
              <a:t> A\p{</a:t>
            </a:r>
            <a:r>
              <a:rPr lang="en-US" sz="3000" b="1" dirty="0" err="1">
                <a:latin typeface="ML-Aathira" pitchFamily="82" charset="0"/>
              </a:rPr>
              <a:t>Kln¡Wta</a:t>
            </a:r>
            <a:r>
              <a:rPr lang="en-US" sz="3000" b="1" dirty="0">
                <a:latin typeface="ML-Aathira" pitchFamily="82" charset="0"/>
              </a:rPr>
              <a:t>.</a:t>
            </a:r>
            <a:endParaRPr lang="en-US" sz="3000" b="1" dirty="0">
              <a:latin typeface="ML-Aathira" pitchFamily="82" charset="0"/>
            </a:endParaRPr>
          </a:p>
          <a:p>
            <a:pPr algn="ctr"/>
            <a:endParaRPr lang="en-US" sz="3000" b="1" dirty="0">
              <a:latin typeface="ML-Aathira" pitchFamily="82" charset="0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516948436_8c3792eab2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214282" y="1928802"/>
            <a:ext cx="871540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 err="1">
                <a:solidFill>
                  <a:srgbClr val="7030A0"/>
                </a:solidFill>
                <a:latin typeface="ML-Aathira" pitchFamily="82" charset="0"/>
              </a:rPr>
              <a:t>Fsâ</a:t>
            </a:r>
            <a:r>
              <a:rPr lang="en-US" sz="4500" b="1" dirty="0">
                <a:solidFill>
                  <a:srgbClr val="7030A0"/>
                </a:solidFill>
                <a:latin typeface="ML-Aathira" pitchFamily="82" charset="0"/>
              </a:rPr>
              <a:t> </a:t>
            </a:r>
            <a:r>
              <a:rPr lang="en-US" sz="4500" b="1" dirty="0" err="1">
                <a:solidFill>
                  <a:srgbClr val="7030A0"/>
                </a:solidFill>
                <a:latin typeface="ML-Aathira" pitchFamily="82" charset="0"/>
              </a:rPr>
              <a:t>Xocpam</a:t>
            </a:r>
            <a:r>
              <a:rPr lang="en-US" sz="4500" b="1" dirty="0">
                <a:solidFill>
                  <a:srgbClr val="7030A0"/>
                </a:solidFill>
                <a:latin typeface="ML-Aathira" pitchFamily="82" charset="0"/>
              </a:rPr>
              <a:t>\w</a:t>
            </a:r>
          </a:p>
          <a:p>
            <a:pPr algn="ctr"/>
            <a:endParaRPr lang="en-US" sz="1500" b="1" dirty="0">
              <a:solidFill>
                <a:srgbClr val="00B050"/>
              </a:solidFill>
              <a:latin typeface="ML-Aathira" pitchFamily="82" charset="0"/>
            </a:endParaRPr>
          </a:p>
          <a:p>
            <a:pPr algn="ctr"/>
            <a:r>
              <a:rPr lang="en-US" sz="3000" b="1" dirty="0">
                <a:latin typeface="ML-Aathira" pitchFamily="82" charset="0"/>
              </a:rPr>
              <a:t>Rm³ ]</a:t>
            </a:r>
            <a:r>
              <a:rPr lang="en-US" sz="3000" b="1" dirty="0" err="1">
                <a:latin typeface="ML-Aathira" pitchFamily="82" charset="0"/>
              </a:rPr>
              <a:t>Tn¡p</a:t>
            </a:r>
            <a:r>
              <a:rPr lang="en-US" sz="3000" b="1" dirty="0">
                <a:latin typeface="ML-Aathira" pitchFamily="82" charset="0"/>
              </a:rPr>
              <a:t>¶ </a:t>
            </a:r>
            <a:r>
              <a:rPr lang="en-US" sz="3000" b="1" dirty="0" err="1">
                <a:latin typeface="ML-Aathira" pitchFamily="82" charset="0"/>
              </a:rPr>
              <a:t>kvIqfnÂ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kphntijktµi§Ä</a:t>
            </a:r>
            <a:r>
              <a:rPr lang="en-US" sz="3000" b="1" dirty="0">
                <a:latin typeface="ML-Aathira" pitchFamily="82" charset="0"/>
              </a:rPr>
              <a:t> </a:t>
            </a:r>
          </a:p>
          <a:p>
            <a:pPr algn="ctr"/>
            <a:r>
              <a:rPr lang="en-US" sz="3000" b="1" dirty="0">
                <a:latin typeface="ML-Aathira" pitchFamily="82" charset="0"/>
              </a:rPr>
              <a:t>{]Ncn¸n¡m³ Rm³ ]</a:t>
            </a:r>
            <a:r>
              <a:rPr lang="en-US" sz="3000" b="1" dirty="0" err="1">
                <a:latin typeface="ML-Aathira" pitchFamily="82" charset="0"/>
              </a:rPr>
              <a:t>cn</a:t>
            </a:r>
            <a:r>
              <a:rPr lang="en-US" sz="3000" b="1" dirty="0">
                <a:latin typeface="ML-Aathira" pitchFamily="82" charset="0"/>
              </a:rPr>
              <a:t>{</a:t>
            </a:r>
            <a:r>
              <a:rPr lang="en-US" sz="3000" b="1" dirty="0" err="1">
                <a:latin typeface="ML-Aathira" pitchFamily="82" charset="0"/>
              </a:rPr>
              <a:t>ian¡pw</a:t>
            </a:r>
            <a:r>
              <a:rPr lang="en-US" sz="3000" b="1" dirty="0">
                <a:latin typeface="ML-Aathira" pitchFamily="82" charset="0"/>
              </a:rPr>
              <a:t>.</a:t>
            </a:r>
            <a:endParaRPr lang="en-US" sz="3000" b="1" dirty="0">
              <a:latin typeface="ML-Aathira" pitchFamily="82" charset="0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516948436_8c3792eab2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ectangle 7"/>
          <p:cNvSpPr/>
          <p:nvPr/>
        </p:nvSpPr>
        <p:spPr>
          <a:xfrm>
            <a:off x="0" y="1981200"/>
            <a:ext cx="9144000" cy="3276600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381000" y="1447800"/>
            <a:ext cx="8305800" cy="29392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k`m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]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nXm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¡·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mÀ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 ]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dbp¶Xv</a:t>
            </a:r>
            <a:endParaRPr lang="en-US" sz="3500" b="1" dirty="0">
              <a:solidFill>
                <a:srgbClr val="FF00FF"/>
              </a:solidFill>
              <a:latin typeface="ML-Aathira" pitchFamily="82" charset="0"/>
            </a:endParaRPr>
          </a:p>
          <a:p>
            <a:pPr algn="just"/>
            <a:r>
              <a:rPr lang="en-US" sz="2600" dirty="0">
                <a:latin typeface="ML-Aathira" pitchFamily="82" charset="0"/>
              </a:rPr>
              <a:t> 	</a:t>
            </a:r>
            <a:r>
              <a:rPr lang="en-US" sz="3000" dirty="0">
                <a:latin typeface="ML-Aathira" pitchFamily="82" charset="0"/>
              </a:rPr>
              <a:t> </a:t>
            </a:r>
            <a:r>
              <a:rPr lang="en-US" sz="3000" dirty="0" err="1">
                <a:latin typeface="ML-Aathira" pitchFamily="82" charset="0"/>
              </a:rPr>
              <a:t>kÀÆtemI¯n</a:t>
            </a:r>
            <a:r>
              <a:rPr lang="en-US" sz="3000" dirty="0">
                <a:latin typeface="ML-Aathira" pitchFamily="82" charset="0"/>
              </a:rPr>
              <a:t>\pw </a:t>
            </a:r>
            <a:r>
              <a:rPr lang="en-US" sz="3000" dirty="0" err="1">
                <a:latin typeface="ML-Aathira" pitchFamily="82" charset="0"/>
              </a:rPr>
              <a:t>c£mtI</a:t>
            </a:r>
            <a:r>
              <a:rPr lang="en-US" sz="3000" dirty="0">
                <a:latin typeface="ML-Aathira" pitchFamily="82" charset="0"/>
              </a:rPr>
              <a:t>{µ</a:t>
            </a:r>
            <a:r>
              <a:rPr lang="en-US" sz="3000" dirty="0" err="1">
                <a:latin typeface="ML-Aathira" pitchFamily="82" charset="0"/>
              </a:rPr>
              <a:t>ambn</a:t>
            </a:r>
            <a:r>
              <a:rPr lang="en-US" sz="3000" dirty="0">
                <a:latin typeface="ML-Aathira" pitchFamily="82" charset="0"/>
              </a:rPr>
              <a:t> </a:t>
            </a:r>
            <a:r>
              <a:rPr lang="en-US" sz="3000" dirty="0" err="1">
                <a:latin typeface="ML-Aathira" pitchFamily="82" charset="0"/>
              </a:rPr>
              <a:t>Cutimsb</a:t>
            </a:r>
            <a:r>
              <a:rPr lang="en-US" sz="3000" dirty="0">
                <a:latin typeface="ML-Aathira" pitchFamily="82" charset="0"/>
              </a:rPr>
              <a:t> \</a:t>
            </a:r>
            <a:r>
              <a:rPr lang="en-US" sz="3000" dirty="0" err="1">
                <a:latin typeface="ML-Aathira" pitchFamily="82" charset="0"/>
              </a:rPr>
              <a:t>nÝbn</a:t>
            </a:r>
            <a:r>
              <a:rPr lang="en-US" sz="3000" dirty="0">
                <a:latin typeface="ML-Aathira" pitchFamily="82" charset="0"/>
              </a:rPr>
              <a:t>¨ </a:t>
            </a:r>
            <a:r>
              <a:rPr lang="en-US" sz="3000" dirty="0" err="1">
                <a:latin typeface="ML-Aathira" pitchFamily="82" charset="0"/>
              </a:rPr>
              <a:t>ssZhnI</a:t>
            </a:r>
            <a:r>
              <a:rPr lang="en-US" sz="3000" dirty="0">
                <a:latin typeface="ML-Aathira" pitchFamily="82" charset="0"/>
              </a:rPr>
              <a:t>]²Xn ^e{]</a:t>
            </a:r>
            <a:r>
              <a:rPr lang="en-US" sz="3000" dirty="0" err="1">
                <a:latin typeface="ML-Aathira" pitchFamily="82" charset="0"/>
              </a:rPr>
              <a:t>Zambn</a:t>
            </a:r>
            <a:r>
              <a:rPr lang="en-US" sz="3000" dirty="0">
                <a:latin typeface="ML-Aathira" pitchFamily="82" charset="0"/>
              </a:rPr>
              <a:t> ]</a:t>
            </a:r>
            <a:r>
              <a:rPr lang="en-US" sz="3000" dirty="0" err="1">
                <a:latin typeface="ML-Aathira" pitchFamily="82" charset="0"/>
              </a:rPr>
              <a:t>qÀ¯nbm¡p¶XnÂ</a:t>
            </a:r>
            <a:r>
              <a:rPr lang="en-US" sz="3000" dirty="0">
                <a:latin typeface="ML-Aathira" pitchFamily="82" charset="0"/>
              </a:rPr>
              <a:t> klIcn¡m³ ]cnip²mßmhv </a:t>
            </a:r>
            <a:r>
              <a:rPr lang="en-US" sz="3000" dirty="0" err="1">
                <a:latin typeface="ML-Aathira" pitchFamily="82" charset="0"/>
              </a:rPr>
              <a:t>k`sb</a:t>
            </a:r>
            <a:r>
              <a:rPr lang="en-US" sz="3000" dirty="0">
                <a:latin typeface="ML-Aathira" pitchFamily="82" charset="0"/>
              </a:rPr>
              <a:t> </a:t>
            </a:r>
            <a:r>
              <a:rPr lang="en-US" sz="3000" dirty="0" err="1">
                <a:latin typeface="ML-Aathira" pitchFamily="82" charset="0"/>
              </a:rPr>
              <a:t>Dt¯Pn¸n¨psIm­ncn¡p¶p</a:t>
            </a:r>
            <a:r>
              <a:rPr lang="en-US" sz="3000" dirty="0">
                <a:latin typeface="ML-Aathira" pitchFamily="82" charset="0"/>
              </a:rPr>
              <a:t>. </a:t>
            </a:r>
            <a:r>
              <a:rPr lang="en-US" sz="3000" dirty="0" err="1">
                <a:latin typeface="ML-Aathira" pitchFamily="82" charset="0"/>
              </a:rPr>
              <a:t>AXn</a:t>
            </a:r>
            <a:r>
              <a:rPr lang="en-US" sz="3000" dirty="0">
                <a:latin typeface="ML-Aathira" pitchFamily="82" charset="0"/>
              </a:rPr>
              <a:t>\</a:t>
            </a:r>
            <a:r>
              <a:rPr lang="en-US" sz="3000" dirty="0" err="1">
                <a:latin typeface="ML-Aathira" pitchFamily="82" charset="0"/>
              </a:rPr>
              <a:t>mbn</a:t>
            </a:r>
            <a:r>
              <a:rPr lang="en-US" sz="3000" dirty="0">
                <a:latin typeface="ML-Aathira" pitchFamily="82" charset="0"/>
              </a:rPr>
              <a:t> </a:t>
            </a:r>
            <a:r>
              <a:rPr lang="en-US" sz="3000" dirty="0" err="1">
                <a:latin typeface="ML-Aathira" pitchFamily="82" charset="0"/>
              </a:rPr>
              <a:t>hnizmkw</a:t>
            </a:r>
            <a:r>
              <a:rPr lang="en-US" sz="3000" dirty="0">
                <a:latin typeface="ML-Aathira" pitchFamily="82" charset="0"/>
              </a:rPr>
              <a:t> </a:t>
            </a:r>
            <a:r>
              <a:rPr lang="en-US" sz="3000" dirty="0" err="1">
                <a:latin typeface="ML-Aathira" pitchFamily="82" charset="0"/>
              </a:rPr>
              <a:t>Gäp</a:t>
            </a:r>
            <a:r>
              <a:rPr lang="en-US" sz="3000" dirty="0">
                <a:latin typeface="ML-Aathira" pitchFamily="82" charset="0"/>
              </a:rPr>
              <a:t>]</a:t>
            </a:r>
            <a:r>
              <a:rPr lang="en-US" sz="3000" dirty="0" err="1">
                <a:latin typeface="ML-Aathira" pitchFamily="82" charset="0"/>
              </a:rPr>
              <a:t>dbm</a:t>
            </a:r>
            <a:r>
              <a:rPr lang="en-US" sz="3000" dirty="0">
                <a:latin typeface="ML-Aathira" pitchFamily="82" charset="0"/>
              </a:rPr>
              <a:t>\pw </a:t>
            </a:r>
            <a:r>
              <a:rPr lang="en-US" sz="3000" dirty="0" err="1">
                <a:latin typeface="ML-Aathira" pitchFamily="82" charset="0"/>
              </a:rPr>
              <a:t>kphntijw</a:t>
            </a:r>
            <a:r>
              <a:rPr lang="en-US" sz="3000" dirty="0">
                <a:latin typeface="ML-Aathira" pitchFamily="82" charset="0"/>
              </a:rPr>
              <a:t> {]</a:t>
            </a:r>
            <a:r>
              <a:rPr lang="en-US" sz="3000" dirty="0" err="1">
                <a:latin typeface="ML-Aathira" pitchFamily="82" charset="0"/>
              </a:rPr>
              <a:t>kwKn¡m</a:t>
            </a:r>
            <a:r>
              <a:rPr lang="en-US" sz="3000" dirty="0">
                <a:latin typeface="ML-Aathira" pitchFamily="82" charset="0"/>
              </a:rPr>
              <a:t>\pw </a:t>
            </a:r>
            <a:r>
              <a:rPr lang="en-US" sz="3000" dirty="0" err="1">
                <a:latin typeface="ML-Aathira" pitchFamily="82" charset="0"/>
              </a:rPr>
              <a:t>Xsâ</a:t>
            </a:r>
            <a:r>
              <a:rPr lang="en-US" sz="3000" dirty="0">
                <a:latin typeface="ML-Aathira" pitchFamily="82" charset="0"/>
              </a:rPr>
              <a:t> t{</a:t>
            </a:r>
            <a:r>
              <a:rPr lang="en-US" sz="3000" dirty="0" err="1">
                <a:latin typeface="ML-Aathira" pitchFamily="82" charset="0"/>
              </a:rPr>
              <a:t>imXm¡sf</a:t>
            </a:r>
            <a:r>
              <a:rPr lang="en-US" sz="3000" dirty="0">
                <a:latin typeface="ML-Aathira" pitchFamily="82" charset="0"/>
              </a:rPr>
              <a:t> k` £</a:t>
            </a:r>
            <a:r>
              <a:rPr lang="en-US" sz="3000" dirty="0" err="1">
                <a:latin typeface="ML-Aathira" pitchFamily="82" charset="0"/>
              </a:rPr>
              <a:t>Wn¡p¶p</a:t>
            </a:r>
            <a:r>
              <a:rPr lang="en-US" sz="3000" dirty="0">
                <a:latin typeface="ML-Aathira" pitchFamily="82" charset="0"/>
              </a:rPr>
              <a:t> 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sz="2000" dirty="0" err="1">
                <a:latin typeface="ML-Aathira" pitchFamily="82" charset="0"/>
                <a:cs typeface="Times New Roman" pitchFamily="18" charset="0"/>
              </a:rPr>
              <a:t>Xncpk</a:t>
            </a:r>
            <a:r>
              <a:rPr lang="en-US" sz="2000" dirty="0">
                <a:latin typeface="ML-Aathira" pitchFamily="82" charset="0"/>
                <a:cs typeface="Times New Roman" pitchFamily="18" charset="0"/>
              </a:rPr>
              <a:t>` 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LG 17).</a:t>
            </a:r>
            <a:endParaRPr lang="en-US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3" descr="C:\Users\user\Desktop\powerpoint_wallpaper_download copy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  <p:pic>
        <p:nvPicPr>
          <p:cNvPr id="8" name="Picture 5" descr="C:\Users\user\Desktop\vadafone\1ff6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" y="3352800"/>
            <a:ext cx="1956126" cy="1477962"/>
          </a:xfrm>
          <a:prstGeom prst="rect">
            <a:avLst/>
          </a:prstGeom>
          <a:noFill/>
        </p:spPr>
      </p:pic>
      <p:pic>
        <p:nvPicPr>
          <p:cNvPr id="10" name="Picture 2" descr="C:\Users\user\Desktop\candle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4038600"/>
            <a:ext cx="2667000" cy="2667000"/>
          </a:xfrm>
          <a:prstGeom prst="rect">
            <a:avLst/>
          </a:prstGeom>
          <a:noFill/>
        </p:spPr>
      </p:pic>
      <p:sp>
        <p:nvSpPr>
          <p:cNvPr id="4" name="Rectangle 3"/>
          <p:cNvSpPr/>
          <p:nvPr/>
        </p:nvSpPr>
        <p:spPr>
          <a:xfrm>
            <a:off x="609600" y="1066800"/>
            <a:ext cx="7848600" cy="48628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de-DE" sz="4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L-Aathira" pitchFamily="82" charset="0"/>
              </a:rPr>
              <a:t>kz´-am-t¡-­ </a:t>
            </a:r>
            <a:r>
              <a:rPr lang="en-US" sz="4000" b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L-Aathira" pitchFamily="82" charset="0"/>
              </a:rPr>
              <a:t>t_m</a:t>
            </a:r>
            <a:r>
              <a:rPr lang="en-US" sz="4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L-Aathira" pitchFamily="82" charset="0"/>
              </a:rPr>
              <a:t>[</a:t>
            </a:r>
            <a:r>
              <a:rPr lang="en-US" sz="4000" b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L-Aathira" pitchFamily="82" charset="0"/>
              </a:rPr>
              <a:t>y§Ä</a:t>
            </a:r>
            <a:endParaRPr lang="en-US" sz="40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L-Aathira" pitchFamily="82" charset="0"/>
            </a:endParaRPr>
          </a:p>
          <a:p>
            <a:r>
              <a:rPr lang="en-US" sz="2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L-Aathira" pitchFamily="82" charset="0"/>
              </a:rPr>
              <a:t>	</a:t>
            </a:r>
          </a:p>
          <a:p>
            <a:r>
              <a:rPr lang="en-US" sz="2000" b="1" dirty="0">
                <a:latin typeface="ML-Aathira" pitchFamily="82" charset="0"/>
              </a:rPr>
              <a:t>		</a:t>
            </a:r>
            <a:r>
              <a:rPr lang="en-US" sz="2500" b="1" dirty="0">
                <a:latin typeface="ML-Aathira" pitchFamily="82" charset="0"/>
              </a:rPr>
              <a:t>*  	</a:t>
            </a:r>
            <a:r>
              <a:rPr lang="en-US" sz="2500" b="1" dirty="0" err="1">
                <a:latin typeface="ML-Aathira" pitchFamily="82" charset="0"/>
              </a:rPr>
              <a:t>Cutim</a:t>
            </a:r>
            <a:r>
              <a:rPr lang="en-US" sz="2500" b="1" dirty="0">
                <a:latin typeface="ML-Aathira" pitchFamily="82" charset="0"/>
              </a:rPr>
              <a:t> </a:t>
            </a:r>
            <a:r>
              <a:rPr lang="en-US" sz="2500" b="1" dirty="0" err="1">
                <a:latin typeface="ML-Aathira" pitchFamily="82" charset="0"/>
              </a:rPr>
              <a:t>Xsâ</a:t>
            </a:r>
            <a:r>
              <a:rPr lang="en-US" sz="2500" b="1" dirty="0">
                <a:latin typeface="ML-Aathira" pitchFamily="82" charset="0"/>
              </a:rPr>
              <a:t> </a:t>
            </a:r>
            <a:r>
              <a:rPr lang="en-US" sz="2500" b="1" dirty="0" err="1">
                <a:latin typeface="ML-Aathira" pitchFamily="82" charset="0"/>
              </a:rPr>
              <a:t>ZuXyw</a:t>
            </a:r>
            <a:r>
              <a:rPr lang="en-US" sz="2500" b="1" dirty="0">
                <a:latin typeface="ML-Aathira" pitchFamily="82" charset="0"/>
              </a:rPr>
              <a:t> </a:t>
            </a:r>
            <a:r>
              <a:rPr lang="en-US" sz="2500" b="1" dirty="0" err="1">
                <a:latin typeface="ML-Aathira" pitchFamily="82" charset="0"/>
              </a:rPr>
              <a:t>Bcw-`n</a:t>
            </a:r>
            <a:r>
              <a:rPr lang="en-US" sz="2500" b="1" dirty="0">
                <a:latin typeface="ML-Aathira" pitchFamily="82" charset="0"/>
              </a:rPr>
              <a:t>-¡p-¶Xv </a:t>
            </a:r>
            <a:r>
              <a:rPr lang="en-US" sz="2500" b="1" dirty="0" err="1">
                <a:latin typeface="ML-Aathira" pitchFamily="82" charset="0"/>
              </a:rPr>
              <a:t>ssZh</a:t>
            </a:r>
            <a:r>
              <a:rPr lang="en-US" sz="2500" b="1" dirty="0">
                <a:latin typeface="ML-Aathira" pitchFamily="82" charset="0"/>
              </a:rPr>
              <a:t>-			cm-</a:t>
            </a:r>
            <a:r>
              <a:rPr lang="en-US" sz="2500" b="1" dirty="0" err="1">
                <a:latin typeface="ML-Aathira" pitchFamily="82" charset="0"/>
              </a:rPr>
              <a:t>Py</a:t>
            </a:r>
            <a:r>
              <a:rPr lang="en-US" sz="2500" b="1" dirty="0">
                <a:latin typeface="ML-Aathira" pitchFamily="82" charset="0"/>
              </a:rPr>
              <a:t>-{]-</a:t>
            </a:r>
            <a:r>
              <a:rPr lang="en-US" sz="2500" b="1" dirty="0" err="1">
                <a:latin typeface="ML-Aathira" pitchFamily="82" charset="0"/>
              </a:rPr>
              <a:t>tLm</a:t>
            </a:r>
            <a:r>
              <a:rPr lang="en-US" sz="2500" b="1" dirty="0">
                <a:latin typeface="ML-Aathira" pitchFamily="82" charset="0"/>
              </a:rPr>
              <a:t>-j-W-</a:t>
            </a:r>
            <a:r>
              <a:rPr lang="en-US" sz="2500" b="1" dirty="0" err="1">
                <a:latin typeface="ML-Aathira" pitchFamily="82" charset="0"/>
              </a:rPr>
              <a:t>t¯m</a:t>
            </a:r>
            <a:r>
              <a:rPr lang="en-US" sz="2500" b="1" dirty="0">
                <a:latin typeface="ML-Aathira" pitchFamily="82" charset="0"/>
              </a:rPr>
              <a:t>-</a:t>
            </a:r>
            <a:r>
              <a:rPr lang="en-US" sz="2500" b="1" dirty="0" err="1">
                <a:latin typeface="ML-Aathira" pitchFamily="82" charset="0"/>
              </a:rPr>
              <a:t>sS-bmWv</a:t>
            </a:r>
            <a:r>
              <a:rPr lang="en-US" sz="2500" b="1" dirty="0">
                <a:latin typeface="ML-Aathira" pitchFamily="82" charset="0"/>
              </a:rPr>
              <a:t>.</a:t>
            </a:r>
          </a:p>
          <a:p>
            <a:endParaRPr lang="en-US" sz="2500" b="1" dirty="0">
              <a:latin typeface="ML-Aathira" pitchFamily="82" charset="0"/>
            </a:endParaRPr>
          </a:p>
          <a:p>
            <a:r>
              <a:rPr lang="en-US" sz="2500" b="1" dirty="0">
                <a:latin typeface="ML-Aathira" pitchFamily="82" charset="0"/>
              </a:rPr>
              <a:t>		*  	</a:t>
            </a:r>
            <a:r>
              <a:rPr lang="en-US" sz="2500" b="1" dirty="0" err="1">
                <a:latin typeface="ML-Aathira" pitchFamily="82" charset="0"/>
              </a:rPr>
              <a:t>Çol</a:t>
            </a:r>
            <a:r>
              <a:rPr lang="en-US" sz="2500" b="1" dirty="0">
                <a:latin typeface="ML-Aathira" pitchFamily="82" charset="0"/>
              </a:rPr>
              <a:t>-·m-</a:t>
            </a:r>
            <a:r>
              <a:rPr lang="en-US" sz="2500" b="1" dirty="0" err="1">
                <a:latin typeface="ML-Aathira" pitchFamily="82" charset="0"/>
              </a:rPr>
              <a:t>cpsS</a:t>
            </a:r>
            <a:r>
              <a:rPr lang="en-US" sz="2500" b="1" dirty="0">
                <a:latin typeface="ML-Aathira" pitchFamily="82" charset="0"/>
              </a:rPr>
              <a:t> {]</a:t>
            </a:r>
            <a:r>
              <a:rPr lang="en-US" sz="2500" b="1" dirty="0" err="1">
                <a:latin typeface="ML-Aathira" pitchFamily="82" charset="0"/>
              </a:rPr>
              <a:t>tLm</a:t>
            </a:r>
            <a:r>
              <a:rPr lang="en-US" sz="2500" b="1" dirty="0">
                <a:latin typeface="ML-Aathira" pitchFamily="82" charset="0"/>
              </a:rPr>
              <a:t>-j-W-^-e-am-</a:t>
            </a:r>
            <a:r>
              <a:rPr lang="en-US" sz="2500" b="1" dirty="0" err="1">
                <a:latin typeface="ML-Aathira" pitchFamily="82" charset="0"/>
              </a:rPr>
              <a:t>bmWv</a:t>
            </a:r>
            <a:r>
              <a:rPr lang="en-US" sz="2500" b="1" dirty="0">
                <a:latin typeface="ML-Aathira" pitchFamily="82" charset="0"/>
              </a:rPr>
              <a:t> </a:t>
            </a:r>
            <a:r>
              <a:rPr lang="en-US" sz="2500" b="1" dirty="0" err="1">
                <a:latin typeface="ML-Aathira" pitchFamily="82" charset="0"/>
              </a:rPr>
              <a:t>hnhn</a:t>
            </a:r>
            <a:r>
              <a:rPr lang="en-US" sz="2500" b="1" dirty="0">
                <a:latin typeface="ML-Aathira" pitchFamily="82" charset="0"/>
              </a:rPr>
              <a:t>[ 			</a:t>
            </a:r>
            <a:r>
              <a:rPr lang="en-US" sz="2500" b="1" dirty="0" err="1">
                <a:latin typeface="ML-Aathira" pitchFamily="82" charset="0"/>
              </a:rPr>
              <a:t>Øe</a:t>
            </a:r>
            <a:r>
              <a:rPr lang="en-US" sz="2500" b="1" dirty="0">
                <a:latin typeface="ML-Aathira" pitchFamily="82" charset="0"/>
              </a:rPr>
              <a:t>-§-</a:t>
            </a:r>
            <a:r>
              <a:rPr lang="en-US" sz="2500" b="1" dirty="0" err="1">
                <a:latin typeface="ML-Aathira" pitchFamily="82" charset="0"/>
              </a:rPr>
              <a:t>fnÂ</a:t>
            </a:r>
            <a:r>
              <a:rPr lang="en-US" sz="2500" b="1" dirty="0">
                <a:latin typeface="ML-Aathira" pitchFamily="82" charset="0"/>
              </a:rPr>
              <a:t> </a:t>
            </a:r>
            <a:r>
              <a:rPr lang="en-US" sz="2500" b="1" dirty="0" err="1">
                <a:latin typeface="ML-Aathira" pitchFamily="82" charset="0"/>
              </a:rPr>
              <a:t>k`m</a:t>
            </a:r>
            <a:r>
              <a:rPr lang="en-US" sz="2500" b="1" dirty="0">
                <a:latin typeface="ML-Aathira" pitchFamily="82" charset="0"/>
              </a:rPr>
              <a:t>-k-</a:t>
            </a:r>
            <a:r>
              <a:rPr lang="en-US" sz="2500" b="1" dirty="0" err="1">
                <a:latin typeface="ML-Aathira" pitchFamily="82" charset="0"/>
              </a:rPr>
              <a:t>aq</a:t>
            </a:r>
            <a:r>
              <a:rPr lang="en-US" sz="2500" b="1" dirty="0">
                <a:latin typeface="ML-Aathira" pitchFamily="82" charset="0"/>
              </a:rPr>
              <a:t>-l-§Ä  </a:t>
            </a:r>
            <a:r>
              <a:rPr lang="en-US" sz="2500" b="1" dirty="0" err="1">
                <a:latin typeface="ML-Aathira" pitchFamily="82" charset="0"/>
              </a:rPr>
              <a:t>cq</a:t>
            </a:r>
            <a:r>
              <a:rPr lang="en-US" sz="2500" b="1" dirty="0">
                <a:latin typeface="ML-Aathira" pitchFamily="82" charset="0"/>
              </a:rPr>
              <a:t>]-s¸-«Xv.</a:t>
            </a:r>
          </a:p>
          <a:p>
            <a:endParaRPr lang="en-US" sz="2500" b="1" dirty="0">
              <a:latin typeface="ML-Aathira" pitchFamily="82" charset="0"/>
            </a:endParaRPr>
          </a:p>
          <a:p>
            <a:r>
              <a:rPr lang="en-US" sz="2500" b="1" dirty="0">
                <a:latin typeface="ML-Aathira" pitchFamily="82" charset="0"/>
              </a:rPr>
              <a:t>		*  	</a:t>
            </a:r>
            <a:r>
              <a:rPr lang="en-US" sz="2500" b="1" dirty="0" err="1">
                <a:latin typeface="ML-Aathira" pitchFamily="82" charset="0"/>
              </a:rPr>
              <a:t>k`bpsS</a:t>
            </a:r>
            <a:r>
              <a:rPr lang="en-US" sz="2500" b="1" dirty="0">
                <a:latin typeface="ML-Aathira" pitchFamily="82" charset="0"/>
              </a:rPr>
              <a:t> {][m-\-</a:t>
            </a:r>
            <a:r>
              <a:rPr lang="en-US" sz="2500" b="1" dirty="0" err="1">
                <a:latin typeface="ML-Aathira" pitchFamily="82" charset="0"/>
              </a:rPr>
              <a:t>ZuXyw</a:t>
            </a:r>
            <a:r>
              <a:rPr lang="en-US" sz="2500" b="1" dirty="0">
                <a:latin typeface="ML-Aathira" pitchFamily="82" charset="0"/>
              </a:rPr>
              <a:t> </a:t>
            </a:r>
            <a:r>
              <a:rPr lang="en-US" sz="2500" b="1" dirty="0" err="1">
                <a:latin typeface="ML-Aathira" pitchFamily="82" charset="0"/>
              </a:rPr>
              <a:t>kphn</a:t>
            </a:r>
            <a:r>
              <a:rPr lang="en-US" sz="2500" b="1" dirty="0">
                <a:latin typeface="ML-Aathira" pitchFamily="82" charset="0"/>
              </a:rPr>
              <a:t>-</a:t>
            </a:r>
            <a:r>
              <a:rPr lang="en-US" sz="2500" b="1" dirty="0" err="1">
                <a:latin typeface="ML-Aathira" pitchFamily="82" charset="0"/>
              </a:rPr>
              <a:t>ti</a:t>
            </a:r>
            <a:r>
              <a:rPr lang="en-US" sz="2500" b="1" dirty="0">
                <a:latin typeface="ML-Aathira" pitchFamily="82" charset="0"/>
              </a:rPr>
              <a:t>-j-{]-</a:t>
            </a:r>
            <a:r>
              <a:rPr lang="en-US" sz="2500" b="1" dirty="0" err="1">
                <a:latin typeface="ML-Aathira" pitchFamily="82" charset="0"/>
              </a:rPr>
              <a:t>tLm</a:t>
            </a:r>
            <a:r>
              <a:rPr lang="en-US" sz="2500" b="1" dirty="0">
                <a:latin typeface="ML-Aathira" pitchFamily="82" charset="0"/>
              </a:rPr>
              <a:t>-j-			W-</a:t>
            </a:r>
            <a:r>
              <a:rPr lang="en-US" sz="2500" b="1" dirty="0" err="1">
                <a:latin typeface="ML-Aathira" pitchFamily="82" charset="0"/>
              </a:rPr>
              <a:t>amWv</a:t>
            </a:r>
            <a:r>
              <a:rPr lang="en-US" sz="2500" b="1" dirty="0">
                <a:latin typeface="ML-Aathira" pitchFamily="82" charset="0"/>
              </a:rPr>
              <a:t>.</a:t>
            </a:r>
          </a:p>
          <a:p>
            <a:endParaRPr lang="en-US" sz="2500" b="1" dirty="0">
              <a:latin typeface="ML-Aathira" pitchFamily="82" charset="0"/>
            </a:endParaRPr>
          </a:p>
          <a:p>
            <a:r>
              <a:rPr lang="en-US" sz="2500" b="1" dirty="0">
                <a:latin typeface="ML-Aathira" pitchFamily="82" charset="0"/>
              </a:rPr>
              <a:t>		</a:t>
            </a: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3" descr="C:\Users\user\Desktop\powerpoint_wallpaper_download copy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  <p:pic>
        <p:nvPicPr>
          <p:cNvPr id="7" name="Picture 5" descr="C:\Users\user\Desktop\vadafone\1ff6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" y="3352800"/>
            <a:ext cx="1956126" cy="1477962"/>
          </a:xfrm>
          <a:prstGeom prst="rect">
            <a:avLst/>
          </a:prstGeom>
          <a:noFill/>
        </p:spPr>
      </p:pic>
      <p:pic>
        <p:nvPicPr>
          <p:cNvPr id="8" name="Picture 2" descr="C:\Users\user\Desktop\candle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4038600"/>
            <a:ext cx="2667000" cy="2667000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457200" y="1618833"/>
            <a:ext cx="8305800" cy="3170099"/>
          </a:xfrm>
          <a:prstGeom prst="rect">
            <a:avLst/>
          </a:prstGeom>
          <a:noFill/>
        </p:spPr>
        <p:txBody>
          <a:bodyPr wrap="square" numCol="1" rtlCol="0">
            <a:spAutoFit/>
          </a:bodyPr>
          <a:lstStyle/>
          <a:p>
            <a:r>
              <a:rPr lang="en-US" sz="2200" b="1" dirty="0">
                <a:latin typeface="ML-Aathira" pitchFamily="82" charset="0"/>
              </a:rPr>
              <a:t>		</a:t>
            </a:r>
            <a:r>
              <a:rPr lang="en-US" sz="2500" b="1" dirty="0">
                <a:latin typeface="ML-Aathira" pitchFamily="82" charset="0"/>
              </a:rPr>
              <a:t>*  	</a:t>
            </a:r>
            <a:r>
              <a:rPr lang="en-US" sz="2500" b="1" dirty="0" err="1">
                <a:latin typeface="ML-Aathira" pitchFamily="82" charset="0"/>
              </a:rPr>
              <a:t>k`m</a:t>
            </a:r>
            <a:r>
              <a:rPr lang="en-US" sz="2500" b="1" dirty="0">
                <a:latin typeface="ML-Aathira" pitchFamily="82" charset="0"/>
              </a:rPr>
              <a:t>-a-¡</a:t>
            </a:r>
            <a:r>
              <a:rPr lang="en-US" sz="2500" b="1" dirty="0" err="1">
                <a:latin typeface="ML-Aathira" pitchFamily="82" charset="0"/>
              </a:rPr>
              <a:t>tfmSpw</a:t>
            </a:r>
            <a:r>
              <a:rPr lang="en-US" sz="2500" b="1" dirty="0">
                <a:latin typeface="ML-Aathira" pitchFamily="82" charset="0"/>
              </a:rPr>
              <a:t> </a:t>
            </a:r>
            <a:r>
              <a:rPr lang="en-US" sz="2500" b="1" dirty="0" err="1">
                <a:latin typeface="ML-Aathira" pitchFamily="82" charset="0"/>
              </a:rPr>
              <a:t>aäp</a:t>
            </a:r>
            <a:r>
              <a:rPr lang="en-US" sz="2500" b="1" dirty="0">
                <a:latin typeface="ML-Aathira" pitchFamily="82" charset="0"/>
              </a:rPr>
              <a:t>-Å-h-</a:t>
            </a:r>
            <a:r>
              <a:rPr lang="en-US" sz="2500" b="1" dirty="0" err="1">
                <a:latin typeface="ML-Aathira" pitchFamily="82" charset="0"/>
              </a:rPr>
              <a:t>tcmSpw</a:t>
            </a:r>
            <a:r>
              <a:rPr lang="en-US" sz="2500" b="1" dirty="0">
                <a:latin typeface="ML-Aathira" pitchFamily="82" charset="0"/>
              </a:rPr>
              <a:t> </a:t>
            </a:r>
            <a:r>
              <a:rPr lang="en-US" sz="2500" b="1" dirty="0" err="1">
                <a:latin typeface="ML-Aathira" pitchFamily="82" charset="0"/>
              </a:rPr>
              <a:t>hN</a:t>
            </a:r>
            <a:r>
              <a:rPr lang="en-US" sz="2500" b="1" dirty="0">
                <a:latin typeface="ML-Aathira" pitchFamily="82" charset="0"/>
              </a:rPr>
              <a:t>\w {]</a:t>
            </a:r>
            <a:r>
              <a:rPr lang="en-US" sz="2500" b="1" dirty="0" err="1">
                <a:latin typeface="ML-Aathira" pitchFamily="82" charset="0"/>
              </a:rPr>
              <a:t>tLm-jn</a:t>
            </a:r>
            <a:r>
              <a:rPr lang="en-US" sz="2500" b="1" dirty="0">
                <a:latin typeface="ML-Aathira" pitchFamily="82" charset="0"/>
              </a:rPr>
              <a:t>-¨p-			</a:t>
            </a:r>
            <a:r>
              <a:rPr lang="en-US" sz="2500" b="1" dirty="0" err="1">
                <a:latin typeface="ML-Aathira" pitchFamily="82" charset="0"/>
              </a:rPr>
              <a:t>sIm­v</a:t>
            </a:r>
            <a:r>
              <a:rPr lang="en-US" sz="2500" b="1" dirty="0">
                <a:latin typeface="ML-Aathira" pitchFamily="82" charset="0"/>
              </a:rPr>
              <a:t> k` Cu </a:t>
            </a:r>
            <a:r>
              <a:rPr lang="en-US" sz="2500" b="1" dirty="0" err="1">
                <a:latin typeface="ML-Aathira" pitchFamily="82" charset="0"/>
              </a:rPr>
              <a:t>ZuXyw</a:t>
            </a:r>
            <a:r>
              <a:rPr lang="en-US" sz="2500" b="1" dirty="0">
                <a:latin typeface="ML-Aathira" pitchFamily="82" charset="0"/>
              </a:rPr>
              <a:t> \</a:t>
            </a:r>
            <a:r>
              <a:rPr lang="en-US" sz="2500" b="1" dirty="0" err="1">
                <a:latin typeface="ML-Aathira" pitchFamily="82" charset="0"/>
              </a:rPr>
              <a:t>nd-th-äp¶p</a:t>
            </a:r>
            <a:r>
              <a:rPr lang="en-US" sz="2500" b="1" dirty="0">
                <a:latin typeface="ML-Aathira" pitchFamily="82" charset="0"/>
              </a:rPr>
              <a:t>.</a:t>
            </a:r>
          </a:p>
          <a:p>
            <a:endParaRPr lang="en-US" sz="2500" b="1" dirty="0">
              <a:latin typeface="ML-Aathira" pitchFamily="82" charset="0"/>
            </a:endParaRPr>
          </a:p>
          <a:p>
            <a:r>
              <a:rPr lang="en-US" sz="2500" b="1" dirty="0">
                <a:latin typeface="ML-Aathira" pitchFamily="82" charset="0"/>
              </a:rPr>
              <a:t>		*  	</a:t>
            </a:r>
            <a:r>
              <a:rPr lang="en-US" sz="2500" b="1" dirty="0" err="1">
                <a:latin typeface="ML-Aathira" pitchFamily="82" charset="0"/>
              </a:rPr>
              <a:t>Pohn</a:t>
            </a:r>
            <a:r>
              <a:rPr lang="en-US" sz="2500" b="1" dirty="0">
                <a:latin typeface="ML-Aathira" pitchFamily="82" charset="0"/>
              </a:rPr>
              <a:t>-X-am-</a:t>
            </a:r>
            <a:r>
              <a:rPr lang="en-US" sz="2500" b="1" dirty="0" err="1">
                <a:latin typeface="ML-Aathira" pitchFamily="82" charset="0"/>
              </a:rPr>
              <a:t>XrI</a:t>
            </a:r>
            <a:r>
              <a:rPr lang="en-US" sz="2500" b="1" dirty="0">
                <a:latin typeface="ML-Aathira" pitchFamily="82" charset="0"/>
              </a:rPr>
              <a:t> </a:t>
            </a:r>
            <a:r>
              <a:rPr lang="en-US" sz="2500" b="1" dirty="0" err="1">
                <a:latin typeface="ML-Aathira" pitchFamily="82" charset="0"/>
              </a:rPr>
              <a:t>hgn-bpÅ</a:t>
            </a:r>
            <a:r>
              <a:rPr lang="en-US" sz="2500" b="1" dirty="0">
                <a:latin typeface="ML-Aathira" pitchFamily="82" charset="0"/>
              </a:rPr>
              <a:t> </a:t>
            </a:r>
            <a:r>
              <a:rPr lang="en-US" sz="2500" b="1" dirty="0" err="1">
                <a:latin typeface="ML-Aathira" pitchFamily="82" charset="0"/>
              </a:rPr>
              <a:t>hN</a:t>
            </a:r>
            <a:r>
              <a:rPr lang="en-US" sz="2500" b="1" dirty="0">
                <a:latin typeface="ML-Aathira" pitchFamily="82" charset="0"/>
              </a:rPr>
              <a:t>-\-{]-</a:t>
            </a:r>
            <a:r>
              <a:rPr lang="en-US" sz="2500" b="1" dirty="0" err="1">
                <a:latin typeface="ML-Aathira" pitchFamily="82" charset="0"/>
              </a:rPr>
              <a:t>tLm</a:t>
            </a:r>
            <a:r>
              <a:rPr lang="en-US" sz="2500" b="1" dirty="0">
                <a:latin typeface="ML-Aathira" pitchFamily="82" charset="0"/>
              </a:rPr>
              <a:t>-j-W-¯n\v 			{]</a:t>
            </a:r>
            <a:r>
              <a:rPr lang="en-US" sz="2500" b="1" dirty="0" err="1">
                <a:latin typeface="ML-Aathira" pitchFamily="82" charset="0"/>
              </a:rPr>
              <a:t>kwKt</a:t>
            </a:r>
            <a:r>
              <a:rPr lang="en-US" sz="2500" b="1" dirty="0">
                <a:latin typeface="ML-Aathira" pitchFamily="82" charset="0"/>
              </a:rPr>
              <a:t>¯¡</a:t>
            </a:r>
            <a:r>
              <a:rPr lang="en-US" sz="2500" b="1" dirty="0" err="1">
                <a:latin typeface="ML-Aathira" pitchFamily="82" charset="0"/>
              </a:rPr>
              <a:t>mfpw</a:t>
            </a:r>
            <a:r>
              <a:rPr lang="en-US" sz="2500" b="1" dirty="0">
                <a:latin typeface="ML-Aathira" pitchFamily="82" charset="0"/>
              </a:rPr>
              <a:t> </a:t>
            </a:r>
            <a:r>
              <a:rPr lang="en-US" sz="2500" b="1" dirty="0" err="1">
                <a:latin typeface="ML-Aathira" pitchFamily="82" charset="0"/>
              </a:rPr>
              <a:t>kzm</a:t>
            </a:r>
            <a:r>
              <a:rPr lang="en-US" sz="2500" b="1" dirty="0">
                <a:latin typeface="ML-Aathira" pitchFamily="82" charset="0"/>
              </a:rPr>
              <a:t>[o-\-</a:t>
            </a:r>
            <a:r>
              <a:rPr lang="en-US" sz="2500" b="1" dirty="0" err="1">
                <a:latin typeface="ML-Aathira" pitchFamily="82" charset="0"/>
              </a:rPr>
              <a:t>i-ànbp</a:t>
            </a:r>
            <a:r>
              <a:rPr lang="en-US" sz="2500" b="1" dirty="0">
                <a:latin typeface="ML-Aathira" pitchFamily="82" charset="0"/>
              </a:rPr>
              <a:t>-­v.</a:t>
            </a:r>
          </a:p>
          <a:p>
            <a:endParaRPr lang="en-US" sz="2500" b="1" dirty="0">
              <a:latin typeface="ML-Aathira" pitchFamily="82" charset="0"/>
            </a:endParaRPr>
          </a:p>
          <a:p>
            <a:r>
              <a:rPr lang="en-US" sz="2500" b="1" dirty="0">
                <a:latin typeface="ML-Aathira" pitchFamily="82" charset="0"/>
              </a:rPr>
              <a:t>		*  	</a:t>
            </a:r>
            <a:r>
              <a:rPr lang="en-US" sz="2500" b="1" dirty="0" err="1">
                <a:latin typeface="ML-Aathira" pitchFamily="82" charset="0"/>
              </a:rPr>
              <a:t>k`m</a:t>
            </a:r>
            <a:r>
              <a:rPr lang="en-US" sz="2500" b="1" dirty="0">
                <a:latin typeface="ML-Aathira" pitchFamily="82" charset="0"/>
              </a:rPr>
              <a:t>-a-¡-</a:t>
            </a:r>
            <a:r>
              <a:rPr lang="en-US" sz="2500" b="1" dirty="0" err="1">
                <a:latin typeface="ML-Aathira" pitchFamily="82" charset="0"/>
              </a:rPr>
              <a:t>sf-Ãm-hÀ¡pw</a:t>
            </a:r>
            <a:r>
              <a:rPr lang="en-US" sz="2500" b="1" dirty="0">
                <a:latin typeface="ML-Aathira" pitchFamily="82" charset="0"/>
              </a:rPr>
              <a:t> </a:t>
            </a:r>
            <a:r>
              <a:rPr lang="en-US" sz="2500" b="1" dirty="0" err="1">
                <a:latin typeface="ML-Aathira" pitchFamily="82" charset="0"/>
              </a:rPr>
              <a:t>kphn-tij</a:t>
            </a:r>
            <a:r>
              <a:rPr lang="en-US" sz="2500" b="1" dirty="0">
                <a:latin typeface="ML-Aathira" pitchFamily="82" charset="0"/>
              </a:rPr>
              <a:t>{]</a:t>
            </a:r>
            <a:r>
              <a:rPr lang="en-US" sz="2500" b="1" dirty="0" err="1">
                <a:latin typeface="ML-Aathira" pitchFamily="82" charset="0"/>
              </a:rPr>
              <a:t>tLmW</a:t>
            </a:r>
            <a:r>
              <a:rPr lang="en-US" sz="2500" b="1" dirty="0">
                <a:latin typeface="ML-Aathira" pitchFamily="82" charset="0"/>
              </a:rPr>
              <a:t>-¯n-			\</a:t>
            </a:r>
            <a:r>
              <a:rPr lang="en-US" sz="2500" b="1" dirty="0" err="1">
                <a:latin typeface="ML-Aathira" pitchFamily="82" charset="0"/>
              </a:rPr>
              <a:t>pÅ</a:t>
            </a:r>
            <a:r>
              <a:rPr lang="en-US" sz="2500" b="1" dirty="0">
                <a:latin typeface="ML-Aathira" pitchFamily="82" charset="0"/>
              </a:rPr>
              <a:t> IS-a-</a:t>
            </a:r>
            <a:r>
              <a:rPr lang="en-US" sz="2500" b="1" dirty="0" err="1">
                <a:latin typeface="ML-Aathira" pitchFamily="82" charset="0"/>
              </a:rPr>
              <a:t>bp</a:t>
            </a:r>
            <a:r>
              <a:rPr lang="en-US" sz="2500" b="1" dirty="0">
                <a:latin typeface="ML-Aathira" pitchFamily="82" charset="0"/>
              </a:rPr>
              <a:t>-­v.</a:t>
            </a: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3" descr="C:\Users\user\Desktop\powerpoint_wallpaper_download copy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  <p:pic>
        <p:nvPicPr>
          <p:cNvPr id="8" name="Picture 5" descr="C:\Users\user\Desktop\vadafone\1ff6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" y="3352800"/>
            <a:ext cx="1956126" cy="1477962"/>
          </a:xfrm>
          <a:prstGeom prst="rect">
            <a:avLst/>
          </a:prstGeom>
          <a:noFill/>
        </p:spPr>
      </p:pic>
      <p:pic>
        <p:nvPicPr>
          <p:cNvPr id="9" name="Picture 2" descr="C:\Users\user\Desktop\candle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4038600"/>
            <a:ext cx="2667000" cy="2667000"/>
          </a:xfrm>
          <a:prstGeom prst="rect">
            <a:avLst/>
          </a:prstGeom>
          <a:noFill/>
        </p:spPr>
      </p:pic>
      <p:sp>
        <p:nvSpPr>
          <p:cNvPr id="4" name="Rectangle 3"/>
          <p:cNvSpPr/>
          <p:nvPr/>
        </p:nvSpPr>
        <p:spPr>
          <a:xfrm>
            <a:off x="457200" y="1600200"/>
            <a:ext cx="822960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de-DE" sz="4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L-Aathira" pitchFamily="82" charset="0"/>
              </a:rPr>
              <a:t>kz´-am-t¡-­ </a:t>
            </a:r>
            <a:r>
              <a:rPr lang="en-US" sz="4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L-Aathira" pitchFamily="82" charset="0"/>
              </a:rPr>
              <a:t>at\m-`</a:t>
            </a:r>
            <a:r>
              <a:rPr lang="en-US" sz="4000" b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L-Aathira" pitchFamily="82" charset="0"/>
              </a:rPr>
              <a:t>mh§Ä</a:t>
            </a:r>
            <a:endParaRPr lang="en-US" sz="40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L-Aathira" pitchFamily="82" charset="0"/>
            </a:endParaRPr>
          </a:p>
          <a:p>
            <a:pPr algn="just"/>
            <a:endParaRPr lang="en-US" sz="2500" b="1" dirty="0">
              <a:latin typeface="ML-Aathira" pitchFamily="82" charset="0"/>
            </a:endParaRPr>
          </a:p>
          <a:p>
            <a:pPr algn="just"/>
            <a:r>
              <a:rPr lang="en-US" sz="2500" b="1" dirty="0">
                <a:latin typeface="ML-Aathira" pitchFamily="82" charset="0"/>
              </a:rPr>
              <a:t>		*  	</a:t>
            </a:r>
            <a:r>
              <a:rPr lang="en-US" sz="2500" b="1" dirty="0" err="1">
                <a:latin typeface="ML-Aathira" pitchFamily="82" charset="0"/>
              </a:rPr>
              <a:t>kphn-tij</a:t>
            </a:r>
            <a:r>
              <a:rPr lang="en-US" sz="2500" b="1" dirty="0">
                <a:latin typeface="ML-Aathira" pitchFamily="82" charset="0"/>
              </a:rPr>
              <a:t>{]</a:t>
            </a:r>
            <a:r>
              <a:rPr lang="en-US" sz="2500" b="1" dirty="0" err="1">
                <a:latin typeface="ML-Aathira" pitchFamily="82" charset="0"/>
              </a:rPr>
              <a:t>tLm-jW</a:t>
            </a:r>
            <a:r>
              <a:rPr lang="en-US" sz="2500" b="1" dirty="0">
                <a:latin typeface="ML-Aathira" pitchFamily="82" charset="0"/>
              </a:rPr>
              <a:t> -</a:t>
            </a:r>
            <a:r>
              <a:rPr lang="en-US" sz="2500" b="1" dirty="0" err="1">
                <a:latin typeface="ML-Aathira" pitchFamily="82" charset="0"/>
              </a:rPr>
              <a:t>Zu</a:t>
            </a:r>
            <a:r>
              <a:rPr lang="en-US" sz="2500" b="1" dirty="0">
                <a:latin typeface="ML-Aathira" pitchFamily="82" charset="0"/>
              </a:rPr>
              <a:t>-</a:t>
            </a:r>
            <a:r>
              <a:rPr lang="en-US" sz="2500" b="1" dirty="0" err="1">
                <a:latin typeface="ML-Aathira" pitchFamily="82" charset="0"/>
              </a:rPr>
              <a:t>Xy</a:t>
            </a:r>
            <a:r>
              <a:rPr lang="en-US" sz="2500" b="1" dirty="0">
                <a:latin typeface="ML-Aathira" pitchFamily="82" charset="0"/>
              </a:rPr>
              <a:t>-s¯-¡p-</a:t>
            </a:r>
            <a:r>
              <a:rPr lang="en-US" sz="2500" b="1" dirty="0" err="1">
                <a:latin typeface="ML-Aathira" pitchFamily="82" charset="0"/>
              </a:rPr>
              <a:t>dn</a:t>
            </a:r>
            <a:r>
              <a:rPr lang="en-US" sz="2500" b="1" dirty="0">
                <a:latin typeface="ML-Aathira" pitchFamily="82" charset="0"/>
              </a:rPr>
              <a:t>-¨</a:t>
            </a:r>
            <a:r>
              <a:rPr lang="en-US" sz="2500" b="1" dirty="0" err="1">
                <a:latin typeface="ML-Aathira" pitchFamily="82" charset="0"/>
              </a:rPr>
              <a:t>pÅ</a:t>
            </a:r>
            <a:r>
              <a:rPr lang="en-US" sz="2500" b="1" dirty="0">
                <a:latin typeface="ML-Aathira" pitchFamily="82" charset="0"/>
              </a:rPr>
              <a:t> Ah-			</a:t>
            </a:r>
            <a:r>
              <a:rPr lang="en-US" sz="2500" b="1" dirty="0" err="1">
                <a:latin typeface="ML-Aathira" pitchFamily="82" charset="0"/>
              </a:rPr>
              <a:t>t_m</a:t>
            </a:r>
            <a:r>
              <a:rPr lang="en-US" sz="2500" b="1" dirty="0">
                <a:latin typeface="ML-Aathira" pitchFamily="82" charset="0"/>
              </a:rPr>
              <a:t>[w.</a:t>
            </a:r>
          </a:p>
          <a:p>
            <a:pPr algn="just"/>
            <a:endParaRPr lang="en-US" sz="2500" b="1" dirty="0">
              <a:latin typeface="ML-Aathira" pitchFamily="82" charset="0"/>
            </a:endParaRPr>
          </a:p>
          <a:p>
            <a:r>
              <a:rPr lang="en-US" sz="2500" b="1" dirty="0">
                <a:latin typeface="ML-Aathira" pitchFamily="82" charset="0"/>
              </a:rPr>
              <a:t>		*  	</a:t>
            </a:r>
            <a:r>
              <a:rPr lang="nb-NO" sz="2500" b="1" dirty="0">
                <a:latin typeface="ML-Aathira" pitchFamily="82" charset="0"/>
              </a:rPr>
              <a:t>kphn-ti-j-¯n\p km£n-Ifmbn Pohn-¡-W-sa¶			Nn´.</a:t>
            </a:r>
          </a:p>
          <a:p>
            <a:endParaRPr lang="en-US" sz="2500" b="1" dirty="0">
              <a:latin typeface="ML-Aathira" pitchFamily="82" charset="0"/>
            </a:endParaRPr>
          </a:p>
          <a:p>
            <a:pPr algn="just"/>
            <a:endParaRPr lang="en-US" sz="2500" dirty="0">
              <a:latin typeface="ML-Aathira" pitchFamily="82" charset="0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3" descr="C:\Users\user\Desktop\powerpoint_wallpaper_download copy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  <p:pic>
        <p:nvPicPr>
          <p:cNvPr id="7" name="Picture 5" descr="C:\Users\user\Desktop\vadafone\1ff6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" y="3352800"/>
            <a:ext cx="1956126" cy="1477962"/>
          </a:xfrm>
          <a:prstGeom prst="rect">
            <a:avLst/>
          </a:prstGeom>
          <a:noFill/>
        </p:spPr>
      </p:pic>
      <p:pic>
        <p:nvPicPr>
          <p:cNvPr id="8" name="Picture 2" descr="C:\Users\user\Desktop\candle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4038600"/>
            <a:ext cx="2667000" cy="2667000"/>
          </a:xfrm>
          <a:prstGeom prst="rect">
            <a:avLst/>
          </a:prstGeom>
          <a:noFill/>
        </p:spPr>
      </p:pic>
      <p:sp>
        <p:nvSpPr>
          <p:cNvPr id="4" name="Rectangle 3"/>
          <p:cNvSpPr/>
          <p:nvPr/>
        </p:nvSpPr>
        <p:spPr>
          <a:xfrm>
            <a:off x="685800" y="1600200"/>
            <a:ext cx="7696200" cy="29084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de-DE" sz="4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L-Aathira" pitchFamily="82" charset="0"/>
              </a:rPr>
              <a:t>kz´-am-t¡-­ </a:t>
            </a:r>
            <a:r>
              <a:rPr lang="en-US" sz="4000" b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L-Aathira" pitchFamily="82" charset="0"/>
              </a:rPr>
              <a:t>ioe§Ä</a:t>
            </a:r>
            <a:endParaRPr lang="en-US" sz="40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L-Aathira" pitchFamily="82" charset="0"/>
            </a:endParaRPr>
          </a:p>
          <a:p>
            <a:pPr algn="just"/>
            <a:r>
              <a:rPr lang="en-US" b="1" dirty="0">
                <a:latin typeface="ML-Aathira" pitchFamily="82" charset="0"/>
              </a:rPr>
              <a:t>	</a:t>
            </a:r>
          </a:p>
          <a:p>
            <a:pPr lvl="4" algn="just"/>
            <a:r>
              <a:rPr lang="en-US" sz="2500" b="1" dirty="0">
                <a:latin typeface="ML-Aathira" pitchFamily="82" charset="0"/>
              </a:rPr>
              <a:t>*  	</a:t>
            </a:r>
            <a:r>
              <a:rPr lang="pt-BR" sz="2500" b="1" dirty="0">
                <a:latin typeface="ML-Aathira" pitchFamily="82" charset="0"/>
              </a:rPr>
              <a:t>Ah-kcw e`n-¡p-t¼m-sgÃmw ssZh-h-N\w 	]¦p-hbv¡p¶p.</a:t>
            </a:r>
            <a:endParaRPr lang="en-US" sz="2500" b="1" dirty="0">
              <a:latin typeface="ML-Aathira" pitchFamily="82" charset="0"/>
            </a:endParaRPr>
          </a:p>
          <a:p>
            <a:pPr lvl="4" algn="just"/>
            <a:endParaRPr lang="en-US" sz="2500" b="1" dirty="0">
              <a:latin typeface="ML-Aathira" pitchFamily="82" charset="0"/>
            </a:endParaRPr>
          </a:p>
          <a:p>
            <a:pPr lvl="4" algn="just"/>
            <a:r>
              <a:rPr lang="en-US" sz="2500" b="1" dirty="0">
                <a:latin typeface="ML-Aathira" pitchFamily="82" charset="0"/>
              </a:rPr>
              <a:t>* 	</a:t>
            </a:r>
            <a:r>
              <a:rPr lang="en-US" sz="2500" b="1" dirty="0" err="1">
                <a:latin typeface="ML-Aathira" pitchFamily="82" charset="0"/>
              </a:rPr>
              <a:t>kphn</a:t>
            </a:r>
            <a:r>
              <a:rPr lang="en-US" sz="2500" b="1" dirty="0">
                <a:latin typeface="ML-Aathira" pitchFamily="82" charset="0"/>
              </a:rPr>
              <a:t>-</a:t>
            </a:r>
            <a:r>
              <a:rPr lang="en-US" sz="2500" b="1" dirty="0" err="1">
                <a:latin typeface="ML-Aathira" pitchFamily="82" charset="0"/>
              </a:rPr>
              <a:t>ti</a:t>
            </a:r>
            <a:r>
              <a:rPr lang="en-US" sz="2500" b="1" dirty="0">
                <a:latin typeface="ML-Aathira" pitchFamily="82" charset="0"/>
              </a:rPr>
              <a:t>-j-{]-</a:t>
            </a:r>
            <a:r>
              <a:rPr lang="en-US" sz="2500" b="1" dirty="0" err="1">
                <a:latin typeface="ML-Aathira" pitchFamily="82" charset="0"/>
              </a:rPr>
              <a:t>tLm-jW</a:t>
            </a:r>
            <a:r>
              <a:rPr lang="en-US" sz="2500" b="1" dirty="0">
                <a:latin typeface="ML-Aathira" pitchFamily="82" charset="0"/>
              </a:rPr>
              <a:t> </a:t>
            </a:r>
            <a:r>
              <a:rPr lang="en-US" sz="2500" b="1" dirty="0" err="1">
                <a:latin typeface="ML-Aathira" pitchFamily="82" charset="0"/>
              </a:rPr>
              <a:t>hnP</a:t>
            </a:r>
            <a:r>
              <a:rPr lang="en-US" sz="2500" b="1" dirty="0">
                <a:latin typeface="ML-Aathira" pitchFamily="82" charset="0"/>
              </a:rPr>
              <a:t>-b-¯n\</a:t>
            </a:r>
            <a:r>
              <a:rPr lang="en-US" sz="2500" b="1" dirty="0" err="1">
                <a:latin typeface="ML-Aathira" pitchFamily="82" charset="0"/>
              </a:rPr>
              <a:t>mbn</a:t>
            </a:r>
            <a:r>
              <a:rPr lang="en-US" sz="2500" b="1" dirty="0">
                <a:latin typeface="ML-Aathira" pitchFamily="82" charset="0"/>
              </a:rPr>
              <a:t> 	{]</a:t>
            </a:r>
            <a:r>
              <a:rPr lang="en-US" sz="2500" b="1" dirty="0" err="1">
                <a:latin typeface="ML-Aathira" pitchFamily="82" charset="0"/>
              </a:rPr>
              <a:t>mÀ°n</a:t>
            </a:r>
            <a:r>
              <a:rPr lang="en-US" sz="2500" b="1" dirty="0">
                <a:latin typeface="ML-Aathira" pitchFamily="82" charset="0"/>
              </a:rPr>
              <a:t>-¡</a:t>
            </a:r>
            <a:r>
              <a:rPr lang="en-US" sz="2500" b="1" dirty="0" err="1">
                <a:latin typeface="ML-Aathira" pitchFamily="82" charset="0"/>
              </a:rPr>
              <a:t>p¶p</a:t>
            </a:r>
            <a:r>
              <a:rPr lang="en-US" sz="2500" b="1" dirty="0">
                <a:latin typeface="ML-Aathira" pitchFamily="82" charset="0"/>
              </a:rPr>
              <a:t>.</a:t>
            </a: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4" descr="C:\Users\user\Desktop\vadafone\G_Multi01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28800" y="1600200"/>
            <a:ext cx="5410200" cy="365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39" name="Picture 2" descr="C:\Users\user\Desktop\SMCC PHOTO\Candle-06-june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10000" y="1981200"/>
            <a:ext cx="1524000" cy="2071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4"/>
          <p:cNvSpPr/>
          <p:nvPr/>
        </p:nvSpPr>
        <p:spPr>
          <a:xfrm>
            <a:off x="2895600" y="2667000"/>
            <a:ext cx="3302507" cy="2400657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7500" b="1" dirty="0">
                <a:ln w="11430">
                  <a:solidFill>
                    <a:srgbClr val="FF0000"/>
                  </a:solidFill>
                </a:ln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lgerian" pitchFamily="82" charset="0"/>
              </a:rPr>
              <a:t>Thank</a:t>
            </a:r>
          </a:p>
          <a:p>
            <a:pPr algn="ctr">
              <a:defRPr/>
            </a:pPr>
            <a:r>
              <a:rPr lang="en-US" sz="7500" b="1" dirty="0">
                <a:ln w="11430">
                  <a:solidFill>
                    <a:srgbClr val="FF0000"/>
                  </a:solidFill>
                </a:ln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lgerian" pitchFamily="82" charset="0"/>
              </a:rPr>
              <a:t>you</a:t>
            </a:r>
          </a:p>
        </p:txBody>
      </p:sp>
      <p:pic>
        <p:nvPicPr>
          <p:cNvPr id="14" name="Picture 8" descr="mobile 032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-2333226">
            <a:off x="3962400" y="3503613"/>
            <a:ext cx="1257300" cy="928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1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C 0.069 0  0.125 0.07467  0.125 0.16667  C 0.125 0.25867  0.069 0.33333  0 0.33333  C -0.069 0.33333  -0.125 0.25867  -0.125 0.16667  C -0.125 0.07467  -0.069 0  0 0  Z" pathEditMode="relative" ptsTypes="">
                                      <p:cBhvr>
                                        <p:cTn id="12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26" presetClass="emph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5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11430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/>
          </a:p>
        </p:txBody>
      </p:sp>
      <p:pic>
        <p:nvPicPr>
          <p:cNvPr id="11" name="Picture 3" descr="516948436_8c3792eab2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438400"/>
            <a:ext cx="9144000" cy="441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1120775"/>
            <a:ext cx="9144000" cy="1470025"/>
          </a:xfrm>
        </p:spPr>
        <p:txBody>
          <a:bodyPr>
            <a:noAutofit/>
          </a:bodyPr>
          <a:lstStyle/>
          <a:p>
            <a:pPr lvl="0" eaLnBrk="0" fontAlgn="base" hangingPunct="0">
              <a:spcAft>
                <a:spcPct val="0"/>
              </a:spcAft>
            </a:pPr>
            <a:r>
              <a:rPr lang="en-US" sz="5000" b="1" dirty="0" err="1">
                <a:solidFill>
                  <a:srgbClr val="FF0000"/>
                </a:solidFill>
                <a:latin typeface="ML-Aathira" pitchFamily="82" charset="0"/>
                <a:ea typeface="Times New Roman" pitchFamily="18" charset="0"/>
                <a:cs typeface="ML-Revathi"/>
              </a:rPr>
              <a:t>kphn-tij</a:t>
            </a:r>
            <a:r>
              <a:rPr lang="en-US" sz="5000" b="1" dirty="0">
                <a:solidFill>
                  <a:srgbClr val="FF0000"/>
                </a:solidFill>
                <a:latin typeface="ML-Aathira" pitchFamily="82" charset="0"/>
                <a:ea typeface="Times New Roman" pitchFamily="18" charset="0"/>
                <a:cs typeface="ML-Revathi"/>
              </a:rPr>
              <a:t>{]</a:t>
            </a:r>
            <a:r>
              <a:rPr lang="en-US" sz="5000" b="1" dirty="0" err="1">
                <a:solidFill>
                  <a:srgbClr val="FF0000"/>
                </a:solidFill>
                <a:latin typeface="ML-Aathira" pitchFamily="82" charset="0"/>
                <a:ea typeface="Times New Roman" pitchFamily="18" charset="0"/>
                <a:cs typeface="ML-Revathi"/>
              </a:rPr>
              <a:t>tLm-jWw</a:t>
            </a:r>
            <a:r>
              <a:rPr lang="en-US" sz="5000" b="1" dirty="0">
                <a:solidFill>
                  <a:srgbClr val="FF0000"/>
                </a:solidFill>
                <a:latin typeface="ML-Aathira" pitchFamily="82" charset="0"/>
                <a:ea typeface="Times New Roman" pitchFamily="18" charset="0"/>
                <a:cs typeface="ML-Revathi"/>
              </a:rPr>
              <a:t> </a:t>
            </a:r>
            <a:br>
              <a:rPr lang="en-US" sz="5000" b="1" dirty="0">
                <a:solidFill>
                  <a:srgbClr val="FF0000"/>
                </a:solidFill>
                <a:latin typeface="ML-Aathira" pitchFamily="82" charset="0"/>
                <a:ea typeface="Times New Roman" pitchFamily="18" charset="0"/>
                <a:cs typeface="ML-Revathi"/>
              </a:rPr>
            </a:br>
            <a:r>
              <a:rPr lang="en-US" sz="5000" b="1" dirty="0" err="1">
                <a:solidFill>
                  <a:srgbClr val="FF0000"/>
                </a:solidFill>
                <a:latin typeface="ML-Aathira" pitchFamily="82" charset="0"/>
                <a:ea typeface="Times New Roman" pitchFamily="18" charset="0"/>
                <a:cs typeface="ML-Revathi"/>
              </a:rPr>
              <a:t>k`-bpsS</a:t>
            </a:r>
            <a:r>
              <a:rPr lang="en-US" sz="5000" b="1" dirty="0">
                <a:solidFill>
                  <a:srgbClr val="FF0000"/>
                </a:solidFill>
                <a:latin typeface="ML-Aathira" pitchFamily="82" charset="0"/>
                <a:ea typeface="Times New Roman" pitchFamily="18" charset="0"/>
                <a:cs typeface="ML-Revathi"/>
              </a:rPr>
              <a:t> </a:t>
            </a:r>
            <a:r>
              <a:rPr lang="en-US" sz="5000" b="1" dirty="0" err="1">
                <a:solidFill>
                  <a:srgbClr val="FF0000"/>
                </a:solidFill>
                <a:latin typeface="ML-Aathira" pitchFamily="82" charset="0"/>
                <a:ea typeface="Times New Roman" pitchFamily="18" charset="0"/>
                <a:cs typeface="ML-Revathi"/>
              </a:rPr>
              <a:t>ASn-Øm</a:t>
            </a:r>
            <a:r>
              <a:rPr lang="en-US" sz="5000" b="1" dirty="0">
                <a:solidFill>
                  <a:srgbClr val="FF0000"/>
                </a:solidFill>
                <a:latin typeface="ML-Aathira" pitchFamily="82" charset="0"/>
                <a:ea typeface="Times New Roman" pitchFamily="18" charset="0"/>
                <a:cs typeface="ML-Revathi"/>
              </a:rPr>
              <a:t>\ </a:t>
            </a:r>
            <a:r>
              <a:rPr lang="en-US" sz="5000" b="1" dirty="0" err="1">
                <a:solidFill>
                  <a:srgbClr val="FF0000"/>
                </a:solidFill>
                <a:latin typeface="ML-Aathira" pitchFamily="82" charset="0"/>
                <a:ea typeface="Times New Roman" pitchFamily="18" charset="0"/>
                <a:cs typeface="ML-Revathi"/>
              </a:rPr>
              <a:t>ZuXyw</a:t>
            </a:r>
            <a:endParaRPr lang="en-US" sz="5000" b="1" dirty="0">
              <a:solidFill>
                <a:srgbClr val="FF0000"/>
              </a:solidFill>
              <a:latin typeface="ML-Aathira" pitchFamily="82" charset="0"/>
              <a:cs typeface="Arial" pitchFamily="34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133600" y="228600"/>
            <a:ext cx="4876800" cy="838200"/>
          </a:xfrm>
        </p:spPr>
        <p:txBody>
          <a:bodyPr>
            <a:noAutofit/>
          </a:bodyPr>
          <a:lstStyle/>
          <a:p>
            <a:pPr lvl="0"/>
            <a:r>
              <a:rPr lang="en-US" sz="4500" b="1" dirty="0">
                <a:solidFill>
                  <a:schemeClr val="bg1"/>
                </a:solidFill>
                <a:latin typeface="ML-Aathira" pitchFamily="82" charset="0"/>
              </a:rPr>
              <a:t>]</a:t>
            </a:r>
            <a:r>
              <a:rPr lang="en-US" sz="4500" b="1" dirty="0" err="1">
                <a:solidFill>
                  <a:schemeClr val="bg1"/>
                </a:solidFill>
                <a:latin typeface="ML-Aathira" pitchFamily="82" charset="0"/>
              </a:rPr>
              <a:t>mTw</a:t>
            </a:r>
            <a:r>
              <a:rPr lang="en-US" sz="4500" b="1" dirty="0">
                <a:solidFill>
                  <a:schemeClr val="bg1"/>
                </a:solidFill>
                <a:latin typeface="ML-Aathira" pitchFamily="82" charset="0"/>
              </a:rPr>
              <a:t> </a:t>
            </a:r>
            <a:r>
              <a:rPr lang="en-US" sz="4500" b="1" dirty="0">
                <a:solidFill>
                  <a:schemeClr val="bg1"/>
                </a:solidFill>
                <a:latin typeface="ML-Aathira" pitchFamily="82" charset="0"/>
                <a:ea typeface="Times New Roman" pitchFamily="18" charset="0"/>
                <a:cs typeface="ML-Revathi"/>
              </a:rPr>
              <a:t>2</a:t>
            </a:r>
            <a:endParaRPr lang="en-US" sz="4500" b="1" dirty="0">
              <a:solidFill>
                <a:schemeClr val="bg1"/>
              </a:solidFill>
              <a:latin typeface="ML-Aathira" pitchFamily="82" charset="0"/>
              <a:cs typeface="Arial" pitchFamily="34" charset="0"/>
            </a:endParaRPr>
          </a:p>
          <a:p>
            <a:endParaRPr lang="en-US" sz="4500" b="1" dirty="0">
              <a:solidFill>
                <a:schemeClr val="bg1"/>
              </a:solidFill>
              <a:latin typeface="ML-Aathira" pitchFamily="82" charset="0"/>
            </a:endParaRPr>
          </a:p>
        </p:txBody>
      </p:sp>
      <p:pic>
        <p:nvPicPr>
          <p:cNvPr id="1026" name="Picture 2" descr="C:\Users\user\Desktop\New folderm9\class 10\les 2\Jesus-Healing-0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24200" y="2735094"/>
            <a:ext cx="2971800" cy="4046706"/>
          </a:xfrm>
          <a:prstGeom prst="rect">
            <a:avLst/>
          </a:prstGeom>
          <a:noFill/>
          <a:ln w="76200">
            <a:solidFill>
              <a:schemeClr val="bg1"/>
            </a:solidFill>
          </a:ln>
        </p:spPr>
      </p:pic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516948436_8c3792eab2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697" name="Rectangle 1"/>
          <p:cNvSpPr>
            <a:spLocks noChangeArrowheads="1"/>
          </p:cNvSpPr>
          <p:nvPr/>
        </p:nvSpPr>
        <p:spPr bwMode="auto">
          <a:xfrm>
            <a:off x="533400" y="533400"/>
            <a:ext cx="8077200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	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Cutim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Xsâ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km¶n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-[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yhpw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kt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µ-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i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</a:t>
            </a:r>
            <a:r>
              <a:rPr lang="en-US" sz="3000" dirty="0">
                <a:latin typeface="ML-Aathira" pitchFamily="82" charset="0"/>
              </a:rPr>
              <a:t>§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fpw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AÛp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-X-{]-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hÀ</a:t>
            </a:r>
            <a:r>
              <a:rPr lang="en-US" sz="3000" dirty="0">
                <a:latin typeface="ML-Aathira" pitchFamily="82" charset="0"/>
                <a:ea typeface="Times New Roman" pitchFamily="18" charset="0"/>
                <a:cs typeface="ML-Revathi" charset="0"/>
              </a:rPr>
              <a:t>¯-\</a:t>
            </a:r>
            <a:r>
              <a:rPr lang="en-US" sz="3000" dirty="0">
                <a:latin typeface="ML-Aathira" pitchFamily="82" charset="0"/>
              </a:rPr>
              <a:t>§</a:t>
            </a:r>
            <a:r>
              <a:rPr lang="en-US" sz="3000" dirty="0" err="1">
                <a:latin typeface="ML-Aathira" pitchFamily="82" charset="0"/>
                <a:ea typeface="Times New Roman" pitchFamily="18" charset="0"/>
                <a:cs typeface="ML-Revathi" charset="0"/>
              </a:rPr>
              <a:t>fpwhgn</a:t>
            </a:r>
            <a:r>
              <a:rPr lang="en-US" sz="3000" dirty="0"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temI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-¯n\v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ssZh-cmPyw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shfn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-s¸-Sp-¯n.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ssZh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-cm-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Py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-¯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nsâ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kphn-tijw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{]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kw-Kn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-¡p-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hm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-\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pÅ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ZuXyw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Çol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-·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msc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Ahn-Sp¶v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`c-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ta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ev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]n-</a:t>
            </a:r>
            <a:r>
              <a:rPr lang="en-US" sz="3000" dirty="0">
                <a:latin typeface="ML-Aathira" pitchFamily="82" charset="0"/>
              </a:rPr>
              <a:t>¨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p.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k`-bn-eqsS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B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ZuXyw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C¶pw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XpS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-cp-¶p.</a:t>
            </a:r>
            <a:endParaRPr kumimoji="0" lang="en-US" sz="3000" b="0" i="0" u="none" strike="noStrike" cap="none" normalizeH="0" baseline="0" dirty="0">
              <a:ln>
                <a:noFill/>
              </a:ln>
              <a:effectLst/>
              <a:latin typeface="ML-Aathira" pitchFamily="82" charset="0"/>
              <a:cs typeface="Arial" pitchFamily="34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4343412" y="3244334"/>
            <a:ext cx="2343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latin typeface="ML-IndulekhaHeavy" pitchFamily="82" charset="0"/>
              </a:rPr>
              <a:t> </a:t>
            </a: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26923" y="2514600"/>
            <a:ext cx="6950277" cy="434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96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6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96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69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516948436_8c3792eab2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21" name="Rectangle 1"/>
          <p:cNvSpPr>
            <a:spLocks noChangeArrowheads="1"/>
          </p:cNvSpPr>
          <p:nvPr/>
        </p:nvSpPr>
        <p:spPr bwMode="auto">
          <a:xfrm>
            <a:off x="304800" y="175260"/>
            <a:ext cx="8458200" cy="39395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4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ML-Aathira" pitchFamily="82" charset="0"/>
                <a:ea typeface="Times New Roman" pitchFamily="18" charset="0"/>
                <a:cs typeface="ML-Revathi"/>
              </a:rPr>
              <a:t>k` : </a:t>
            </a:r>
            <a:r>
              <a:rPr kumimoji="0" lang="en-US" sz="40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ML-Aathira" pitchFamily="82" charset="0"/>
                <a:ea typeface="Times New Roman" pitchFamily="18" charset="0"/>
                <a:cs typeface="ML-Revathi"/>
              </a:rPr>
              <a:t>kphn-tij</a:t>
            </a:r>
            <a:r>
              <a:rPr kumimoji="0" lang="en-US" sz="4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ML-Aathira" pitchFamily="82" charset="0"/>
                <a:ea typeface="Times New Roman" pitchFamily="18" charset="0"/>
                <a:cs typeface="ML-Revathi"/>
              </a:rPr>
              <a:t> {]</a:t>
            </a:r>
            <a:r>
              <a:rPr kumimoji="0" lang="en-US" sz="40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ML-Aathira" pitchFamily="82" charset="0"/>
                <a:ea typeface="Times New Roman" pitchFamily="18" charset="0"/>
                <a:cs typeface="ML-Revathi"/>
              </a:rPr>
              <a:t>tLm-jW^ew</a:t>
            </a:r>
            <a:endParaRPr kumimoji="0" lang="en-US" sz="3000" b="0" i="0" u="none" strike="noStrike" cap="none" normalizeH="0" baseline="0" dirty="0">
              <a:ln>
                <a:noFill/>
              </a:ln>
              <a:effectLst/>
              <a:latin typeface="ML-Aathira" pitchFamily="82" charset="0"/>
              <a:cs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	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Cutim-bnÂ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\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n¶pw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Çol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-·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mÀ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ssZh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-cm-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Py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-¯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nsâ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ktµiw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DÄs¡m­p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.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ssZh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-cm-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Py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-¯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nsâ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cl-ky</a:t>
            </a:r>
            <a:r>
              <a:rPr lang="en-US" sz="3000" dirty="0" err="1">
                <a:latin typeface="ML-Aathira" pitchFamily="82" charset="0"/>
              </a:rPr>
              <a:t>§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Ä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Ahn-Sp¶v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AhÀ¡p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-</a:t>
            </a:r>
            <a:r>
              <a:rPr kumimoji="0" lang="en-US" sz="3000" b="0" i="0" u="none" strike="noStrike" cap="none" normalizeH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 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shfn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-s¸-Sp-¯n-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s¡m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-Sp-¯p. ]c-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ky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-Po-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hn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-X-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Im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-e-¯p-Xs¶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ssZh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-cm-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Py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-{]-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tLm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-j-W-¯n-\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mbn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Cutim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Ahsc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Ab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-</a:t>
            </a:r>
            <a:r>
              <a:rPr lang="en-US" sz="3000" dirty="0">
                <a:latin typeface="ML-Aathira" pitchFamily="82" charset="0"/>
              </a:rPr>
              <a:t>¨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p.</a:t>
            </a:r>
            <a:endParaRPr kumimoji="0" lang="en-US" sz="3000" b="0" i="0" u="none" strike="noStrike" cap="none" normalizeH="0" baseline="0" dirty="0">
              <a:ln>
                <a:noFill/>
              </a:ln>
              <a:effectLst/>
              <a:latin typeface="ML-Aathira" pitchFamily="82" charset="0"/>
              <a:cs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	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CutimbpsS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hm¡p-IÄ¡pw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 {]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hÀ¯n-IÄ¡pw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kÀtÆm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-]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cn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 ac-W-¯n\pw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D</a:t>
            </a:r>
            <a:r>
              <a:rPr lang="en-US" sz="3000" dirty="0" err="1">
                <a:latin typeface="ML-Aathira" pitchFamily="82" charset="0"/>
              </a:rPr>
              <a:t>°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m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-\-¯n\pw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Çol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-·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mÀ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km£n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-I-fm-bn.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D</a:t>
            </a:r>
            <a:r>
              <a:rPr lang="en-US" sz="3000" dirty="0" err="1">
                <a:latin typeface="ML-Aathira" pitchFamily="82" charset="0"/>
              </a:rPr>
              <a:t>°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n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-X-\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mb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Cutim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AhÀ¡v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 \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ÂInb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ZÀi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-\-</a:t>
            </a:r>
            <a:r>
              <a:rPr lang="en-US" sz="3000" dirty="0">
                <a:latin typeface="ML-Aathira" pitchFamily="82" charset="0"/>
              </a:rPr>
              <a:t>§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Ä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Ahsc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hnizm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-k-¯n-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ep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-d-¸n-</a:t>
            </a:r>
            <a:r>
              <a:rPr lang="en-US" sz="3000" dirty="0">
                <a:latin typeface="ML-Aathira" pitchFamily="82" charset="0"/>
              </a:rPr>
              <a:t>¨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p.</a:t>
            </a:r>
            <a:endParaRPr kumimoji="0" lang="en-US" sz="3000" b="0" i="0" u="none" strike="noStrike" cap="none" normalizeH="0" baseline="0" dirty="0">
              <a:ln>
                <a:noFill/>
              </a:ln>
              <a:effectLst/>
              <a:latin typeface="ML-Aathira" pitchFamily="82" charset="0"/>
              <a:cs typeface="Arial" pitchFamily="34" charset="0"/>
            </a:endParaRPr>
          </a:p>
        </p:txBody>
      </p:sp>
      <p:grpSp>
        <p:nvGrpSpPr>
          <p:cNvPr id="6" name="Group 5"/>
          <p:cNvGrpSpPr/>
          <p:nvPr/>
        </p:nvGrpSpPr>
        <p:grpSpPr>
          <a:xfrm>
            <a:off x="3088189" y="4343400"/>
            <a:ext cx="2931611" cy="2514600"/>
            <a:chOff x="3935148" y="4343400"/>
            <a:chExt cx="2931611" cy="2514600"/>
          </a:xfrm>
        </p:grpSpPr>
        <p:pic>
          <p:nvPicPr>
            <p:cNvPr id="2050" name="Picture 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935148" y="4343400"/>
              <a:ext cx="1322652" cy="2514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2051" name="Picture 3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5257800" y="4343400"/>
              <a:ext cx="1608959" cy="2514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07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07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516948436_8c3792eab2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304800" y="1143000"/>
            <a:ext cx="8686800" cy="3631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34950" algn="l"/>
              </a:tabLst>
            </a:pPr>
            <a:r>
              <a:rPr kumimoji="0" lang="en-US" sz="4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ML-Aathira" pitchFamily="82" charset="0"/>
                <a:ea typeface="Times New Roman" pitchFamily="18" charset="0"/>
                <a:cs typeface="ML-Revathi"/>
              </a:rPr>
              <a:t>k` : </a:t>
            </a:r>
            <a:r>
              <a:rPr kumimoji="0" lang="en-US" sz="40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ML-Aathira" pitchFamily="82" charset="0"/>
                <a:ea typeface="Times New Roman" pitchFamily="18" charset="0"/>
                <a:cs typeface="ML-Revathi"/>
              </a:rPr>
              <a:t>kphn-tij</a:t>
            </a:r>
            <a:r>
              <a:rPr kumimoji="0" lang="en-US" sz="4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ML-Aathira" pitchFamily="82" charset="0"/>
                <a:ea typeface="Times New Roman" pitchFamily="18" charset="0"/>
                <a:cs typeface="ML-Revathi"/>
              </a:rPr>
              <a:t>{]</a:t>
            </a:r>
            <a:r>
              <a:rPr kumimoji="0" lang="en-US" sz="40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ML-Aathira" pitchFamily="82" charset="0"/>
                <a:ea typeface="Times New Roman" pitchFamily="18" charset="0"/>
                <a:cs typeface="ML-Revathi"/>
              </a:rPr>
              <a:t>tLm-jI</a:t>
            </a:r>
            <a:endParaRPr kumimoji="0" lang="en-US" sz="4000" b="1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ML-Aathira" pitchFamily="82" charset="0"/>
              <a:ea typeface="Times New Roman" pitchFamily="18" charset="0"/>
              <a:cs typeface="ML-Revathi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34950" algn="l"/>
              </a:tabLst>
            </a:pPr>
            <a:endParaRPr kumimoji="0" lang="en-US" sz="4000" b="1" i="0" u="none" strike="noStrike" cap="none" normalizeH="0" baseline="0" dirty="0">
              <a:ln>
                <a:noFill/>
              </a:ln>
              <a:effectLst/>
              <a:latin typeface="ML-Aathira" pitchFamily="82" charset="0"/>
              <a:cs typeface="Arial" pitchFamily="34" charset="0"/>
            </a:endParaRPr>
          </a:p>
          <a:p>
            <a:pPr marL="514350" marR="0" lvl="0" indent="-51435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234950" algn="l"/>
              </a:tabLst>
            </a:pPr>
            <a:r>
              <a:rPr kumimoji="0" lang="en-US" sz="3000" b="1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1.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		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k`-bpsS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ssNX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-\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yhpw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iànbpw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 \ho-\-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Xzhpw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kwc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-£n-¡p-¶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Xn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\v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k`-bv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¡-I-¯p-X-s¶-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bpÅ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kphn-tij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{]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tLm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-j-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Ww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.</a:t>
            </a:r>
          </a:p>
          <a:p>
            <a:pPr marL="514350" marR="0" lvl="0" indent="-51435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234950" algn="l"/>
              </a:tabLst>
            </a:pPr>
            <a:endParaRPr kumimoji="0" lang="en-US" sz="3000" b="0" i="0" u="none" strike="noStrike" cap="none" normalizeH="0" baseline="0" dirty="0">
              <a:ln>
                <a:noFill/>
              </a:ln>
              <a:effectLst/>
              <a:latin typeface="ML-Aathira" pitchFamily="82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234950" algn="l"/>
              </a:tabLst>
            </a:pPr>
            <a:r>
              <a:rPr lang="en-US" sz="3000" b="1" dirty="0">
                <a:latin typeface="ML-Aathira" pitchFamily="82" charset="0"/>
                <a:ea typeface="Times New Roman" pitchFamily="18" charset="0"/>
                <a:cs typeface="ML-Revathi"/>
              </a:rPr>
              <a:t>2.	  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k`mw-K</a:t>
            </a:r>
            <a:r>
              <a:rPr lang="en-US" sz="3000" dirty="0" err="1">
                <a:latin typeface="ML-Aathira" pitchFamily="82" charset="0"/>
              </a:rPr>
              <a:t>§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fÃm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-¯-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hsc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kphn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ti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-j-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hXv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¡-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cn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-¡p-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hm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-\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pÅ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                              	</a:t>
            </a:r>
            <a:r>
              <a:rPr kumimoji="0" lang="en-US" sz="3000" b="0" i="0" u="none" strike="noStrike" cap="none" normalizeH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   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{]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hÀ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¯-\</a:t>
            </a:r>
            <a:r>
              <a:rPr lang="en-US" sz="3000" dirty="0">
                <a:latin typeface="ML-Aathira" pitchFamily="82" charset="0"/>
              </a:rPr>
              <a:t>§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Ä.</a:t>
            </a:r>
            <a:endParaRPr kumimoji="0" lang="en-US" sz="3000" b="0" i="0" u="none" strike="noStrike" cap="none" normalizeH="0" baseline="0" dirty="0">
              <a:ln>
                <a:noFill/>
              </a:ln>
              <a:effectLst/>
              <a:latin typeface="ML-Aathira" pitchFamily="82" charset="0"/>
              <a:cs typeface="Arial" pitchFamily="34" charset="0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0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516948436_8c3792eab2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745" name="Rectangle 1"/>
          <p:cNvSpPr>
            <a:spLocks noChangeArrowheads="1"/>
          </p:cNvSpPr>
          <p:nvPr/>
        </p:nvSpPr>
        <p:spPr bwMode="auto">
          <a:xfrm>
            <a:off x="457200" y="1066800"/>
            <a:ext cx="8153400" cy="35548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4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{]</a:t>
            </a:r>
            <a:r>
              <a:rPr kumimoji="0" lang="en-US" sz="40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tLm-jWhnjbw</a:t>
            </a:r>
            <a:r>
              <a:rPr kumimoji="0" lang="en-US" sz="4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40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ssZh-cmPyw</a:t>
            </a:r>
            <a:endParaRPr kumimoji="0" lang="en-US" sz="4000" b="1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ML-Aathira" pitchFamily="82" charset="0"/>
              <a:ea typeface="Times New Roman" pitchFamily="18" charset="0"/>
              <a:cs typeface="ML-Revathi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3500" b="0" i="0" u="none" strike="noStrike" cap="none" normalizeH="0" baseline="0" dirty="0">
              <a:ln>
                <a:noFill/>
              </a:ln>
              <a:effectLst/>
              <a:latin typeface="ML-Aathira" pitchFamily="82" charset="0"/>
              <a:cs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	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ssZh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-cm-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Py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-¯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nsâ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{]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tLm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-j-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Whpw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Øm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]-\-hp-am-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bn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cp¶p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Cutim-bpsS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ZuXyw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.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ssZh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-cm-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Py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sa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-¶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mÂ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`£-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Whpw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]m\o-b-hp-a-Ã, \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oXnbpw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kam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-[m-\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hpw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]cn-ip-²m-ßm-hn-epÅ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kt</a:t>
            </a:r>
            <a:r>
              <a:rPr lang="en-US" sz="3000" dirty="0" err="1">
                <a:latin typeface="ML-Aathira" pitchFamily="82" charset="0"/>
              </a:rPr>
              <a:t>´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m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-j-hp-am-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Wv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F¶v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Xncp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-h-N\w ]d-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bp¶p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(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tdma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. 14:17).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ssZh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-¯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nsâ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CjvSw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\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nd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th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-ä-s¸-Sp¶ Ah-Ø-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bmWv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ssZh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-cm-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Pyw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.</a:t>
            </a:r>
            <a:endParaRPr kumimoji="0" lang="en-US" sz="3000" b="0" i="0" u="none" strike="noStrike" cap="none" normalizeH="0" baseline="0" dirty="0">
              <a:ln>
                <a:noFill/>
              </a:ln>
              <a:effectLst/>
              <a:latin typeface="ML-Aathira" pitchFamily="82" charset="0"/>
              <a:cs typeface="Arial" pitchFamily="34" charset="0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17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17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17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516948436_8c3792eab2.jpg"/>
          <p:cNvPicPr>
            <a:picLocks noChangeAspect="1"/>
          </p:cNvPicPr>
          <p:nvPr/>
        </p:nvPicPr>
        <p:blipFill>
          <a:blip r:embed="rId2" cstate="print"/>
          <a:srcRect b="23333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769" name="Rectangle 1"/>
          <p:cNvSpPr>
            <a:spLocks noChangeArrowheads="1"/>
          </p:cNvSpPr>
          <p:nvPr/>
        </p:nvSpPr>
        <p:spPr bwMode="auto">
          <a:xfrm>
            <a:off x="533400" y="431423"/>
            <a:ext cx="8077200" cy="58169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4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{]</a:t>
            </a:r>
            <a:r>
              <a:rPr kumimoji="0" lang="en-US" sz="40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tLm</a:t>
            </a:r>
            <a:r>
              <a:rPr kumimoji="0" lang="en-US" sz="4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-j-</a:t>
            </a:r>
            <a:r>
              <a:rPr kumimoji="0" lang="en-US" sz="40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Whpw</a:t>
            </a:r>
            <a:r>
              <a:rPr kumimoji="0" lang="en-US" sz="4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40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km£yhpw</a:t>
            </a:r>
            <a:endParaRPr kumimoji="0" lang="en-US" sz="4000" b="1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ML-Aathira" pitchFamily="82" charset="0"/>
              <a:ea typeface="Times New Roman" pitchFamily="18" charset="0"/>
              <a:cs typeface="ML-Revathi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3000" b="0" i="0" u="none" strike="noStrike" cap="none" normalizeH="0" baseline="0" dirty="0">
              <a:ln>
                <a:noFill/>
              </a:ln>
              <a:effectLst/>
              <a:latin typeface="ML-Aathira" pitchFamily="82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3000" dirty="0">
                <a:latin typeface="ML-Aathira" pitchFamily="82" charset="0"/>
                <a:ea typeface="Times New Roman" pitchFamily="18" charset="0"/>
                <a:cs typeface="ML-Revathi" charset="0"/>
              </a:rPr>
              <a:t>	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kphn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ti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-j-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hXv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¡-c-W-¯n-\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pÅ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{][m-\-s¸«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amÀ¤w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{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InkvXob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PohnXw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hgn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\ÂI-s¸-Sp¶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km£y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-am-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Wv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.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3000" b="0" i="0" u="none" strike="noStrike" cap="none" normalizeH="0" baseline="0" dirty="0">
              <a:ln>
                <a:noFill/>
              </a:ln>
              <a:effectLst/>
              <a:latin typeface="ML-Aathira" pitchFamily="82" charset="0"/>
              <a:cs typeface="Arial" pitchFamily="34" charset="0"/>
            </a:endParaRPr>
          </a:p>
          <a:p>
            <a:pPr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	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kaq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-l-¯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nsâ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\·-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bv¡p-th­n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kzmÀ</a:t>
            </a:r>
            <a:r>
              <a:rPr lang="en-US" sz="3000" dirty="0" err="1">
                <a:latin typeface="ML-Aathira" pitchFamily="82" charset="0"/>
              </a:rPr>
              <a:t>°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X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ssIsh-Snªv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kl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-I-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cn</a:t>
            </a:r>
            <a:r>
              <a:rPr lang="en-US" sz="3000" dirty="0" err="1">
                <a:latin typeface="ML-Aathira" pitchFamily="82" charset="0"/>
              </a:rPr>
              <a:t>¨p</a:t>
            </a:r>
            <a:r>
              <a:rPr kumimoji="0" lang="en-US" sz="3000" b="0" i="0" u="none" strike="noStrike" cap="none" normalizeH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{]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hÀ¯n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-¡p-t¼mgpw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aäp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-Å-h-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cpsS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D¶-a-\-¯n-\p-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th­n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kz</a:t>
            </a:r>
            <a:r>
              <a:rPr lang="en-US" sz="3000" dirty="0" err="1">
                <a:latin typeface="ML-Aathira" pitchFamily="82" charset="0"/>
              </a:rPr>
              <a:t>´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w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Ign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-hp-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Ifpw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Btcm-Kyhpw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]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Whpw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]¦p-h-bv¡m³ X¿m-dm-Ip-t¼mgpw \mw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ssZh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-cm-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Py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-¯n\v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km£yw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hln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-¡p-I-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bm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Wv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.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Hcm-fpsS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hyàn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-]-c-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amb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hnizm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-km-\p-`hw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asäm-cmÄ¡v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t\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cnÂ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]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IÀ¶p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sIm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-Sp-¡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pI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F¶-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XmWv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Gähpw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efn-Xhpw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^e-{]-Z-hp-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amb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kphn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ti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-j-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hXv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¡-c-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Ww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.</a:t>
            </a:r>
            <a:endParaRPr kumimoji="0" lang="en-US" sz="3000" b="0" i="0" u="none" strike="noStrike" cap="none" normalizeH="0" baseline="0" dirty="0">
              <a:ln>
                <a:noFill/>
              </a:ln>
              <a:effectLst/>
              <a:latin typeface="ML-Aathira" pitchFamily="82" charset="0"/>
              <a:cs typeface="Arial" pitchFamily="34" charset="0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27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27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27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6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3" descr="516948436_8c3792eab2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Content Placeholder 3" descr="928a11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914399" y="4040749"/>
            <a:ext cx="2057401" cy="2741051"/>
          </a:xfrm>
          <a:prstGeom prst="rect">
            <a:avLst/>
          </a:prstGeom>
          <a:ln w="76200">
            <a:solidFill>
              <a:schemeClr val="bg1"/>
            </a:solidFill>
          </a:ln>
        </p:spPr>
      </p:pic>
      <p:pic>
        <p:nvPicPr>
          <p:cNvPr id="8194" name="Picture 2" descr="http://whitelilyoftrinity.com/images/bl-kunjachan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248400" y="76200"/>
            <a:ext cx="1981200" cy="2935114"/>
          </a:xfrm>
          <a:prstGeom prst="rect">
            <a:avLst/>
          </a:prstGeom>
          <a:noFill/>
          <a:ln w="76200">
            <a:solidFill>
              <a:schemeClr val="bg1"/>
            </a:solidFill>
          </a:ln>
        </p:spPr>
      </p:pic>
      <p:pic>
        <p:nvPicPr>
          <p:cNvPr id="5" name="Content Placeholder 7" descr="motherteresa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048000" y="1203559"/>
            <a:ext cx="3048000" cy="3978041"/>
          </a:xfrm>
          <a:prstGeom prst="rect">
            <a:avLst/>
          </a:prstGeom>
          <a:ln w="76200">
            <a:solidFill>
              <a:schemeClr val="bg1"/>
            </a:solidFill>
          </a:ln>
        </p:spPr>
      </p:pic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516948436_8c3792eab2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793" name="Rectangle 1"/>
          <p:cNvSpPr>
            <a:spLocks noChangeArrowheads="1"/>
          </p:cNvSpPr>
          <p:nvPr/>
        </p:nvSpPr>
        <p:spPr bwMode="auto">
          <a:xfrm>
            <a:off x="304800" y="178237"/>
            <a:ext cx="8458200" cy="3631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40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ML-Aathira" pitchFamily="82" charset="0"/>
                <a:ea typeface="Times New Roman" pitchFamily="18" charset="0"/>
                <a:cs typeface="ML-Revathi"/>
              </a:rPr>
              <a:t>kphn-tij</a:t>
            </a:r>
            <a:r>
              <a:rPr kumimoji="0" lang="en-US" sz="4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ML-Aathira" pitchFamily="82" charset="0"/>
                <a:ea typeface="Times New Roman" pitchFamily="18" charset="0"/>
                <a:cs typeface="ML-Revathi"/>
              </a:rPr>
              <a:t> {]</a:t>
            </a:r>
            <a:r>
              <a:rPr kumimoji="0" lang="en-US" sz="40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ML-Aathira" pitchFamily="82" charset="0"/>
                <a:ea typeface="Times New Roman" pitchFamily="18" charset="0"/>
                <a:cs typeface="ML-Revathi"/>
              </a:rPr>
              <a:t>tLm-jWhpw</a:t>
            </a:r>
            <a:r>
              <a:rPr kumimoji="0" lang="en-US" sz="4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ML-Aathira" pitchFamily="82" charset="0"/>
                <a:ea typeface="Times New Roman" pitchFamily="18" charset="0"/>
                <a:cs typeface="ML-Revathi"/>
              </a:rPr>
              <a:t>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40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ML-Aathira" pitchFamily="82" charset="0"/>
                <a:ea typeface="Times New Roman" pitchFamily="18" charset="0"/>
                <a:cs typeface="ML-Revathi"/>
              </a:rPr>
              <a:t>k`m-cq</a:t>
            </a:r>
            <a:r>
              <a:rPr kumimoji="0" lang="en-US" sz="4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ML-Aathira" pitchFamily="82" charset="0"/>
                <a:ea typeface="Times New Roman" pitchFamily="18" charset="0"/>
                <a:cs typeface="ML-Revathi"/>
              </a:rPr>
              <a:t>-]o-I-c-</a:t>
            </a:r>
            <a:r>
              <a:rPr kumimoji="0" lang="en-US" sz="40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ML-Aathira" pitchFamily="82" charset="0"/>
                <a:ea typeface="Times New Roman" pitchFamily="18" charset="0"/>
                <a:cs typeface="ML-Revathi"/>
              </a:rPr>
              <a:t>Whpw</a:t>
            </a:r>
            <a:endParaRPr kumimoji="0" lang="en-US" sz="3500" b="0" i="0" u="none" strike="noStrike" cap="none" normalizeH="0" baseline="0" dirty="0">
              <a:ln>
                <a:noFill/>
              </a:ln>
              <a:effectLst/>
              <a:latin typeface="ML-Aathira" pitchFamily="82" charset="0"/>
              <a:ea typeface="Times New Roman" pitchFamily="18" charset="0"/>
              <a:cs typeface="ML-Revathi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	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tIhew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 a\p-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jy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cpsS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 `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uXnI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 ]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ptcm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-K-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Xnbpw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sFiz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-cy-hp-a-Ã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k`-bpsS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e£yw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; {]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XypX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hnizm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-k-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t¯bpw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k·mÀ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¤-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t¯bpw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kw_-Ôn</a:t>
            </a:r>
            <a:r>
              <a:rPr lang="en-US" sz="3000" dirty="0">
                <a:latin typeface="ML-Aathira" pitchFamily="82" charset="0"/>
              </a:rPr>
              <a:t>¨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  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Cutim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-an-in-lm-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bpsS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   {]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t_m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-[-\</a:t>
            </a:r>
            <a:r>
              <a:rPr lang="en-US" sz="3000" dirty="0">
                <a:latin typeface="ML-Aathira" pitchFamily="82" charset="0"/>
              </a:rPr>
              <a:t>§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Ä ]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Tn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-¸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n</a:t>
            </a:r>
            <a:r>
              <a:rPr lang="en-US" sz="3000" dirty="0" err="1">
                <a:latin typeface="ML-Aathira" pitchFamily="82" charset="0"/>
              </a:rPr>
              <a:t>¨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v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  a\p-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jy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-a-l-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Xzhpw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kmtlm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-Z-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cyhpw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hfÀ¯n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 {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ItaW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 a\p-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jy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Ip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es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¯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ssZh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-¯n-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te¡</a:t>
            </a:r>
            <a:r>
              <a:rPr lang="en-US" sz="3000" dirty="0" err="1">
                <a:latin typeface="ML-Aathira" pitchFamily="82" charset="0"/>
                <a:ea typeface="Times New Roman" pitchFamily="18" charset="0"/>
                <a:cs typeface="ML-Revathi"/>
              </a:rPr>
              <a:t>p</a:t>
            </a:r>
            <a:r>
              <a:rPr lang="en-US" sz="3000" dirty="0">
                <a:latin typeface="ML-Aathira" pitchFamily="82" charset="0"/>
                <a:ea typeface="Times New Roman" pitchFamily="18" charset="0"/>
                <a:cs typeface="ML-Revathi"/>
              </a:rPr>
              <a:t> 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\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bn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-¡p¶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amÀ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¤-am-hp-I F-¶-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Xm-Wv</a:t>
            </a:r>
            <a:r>
              <a:rPr lang="en-US" sz="3000" dirty="0">
                <a:latin typeface="ML-Aathira" pitchFamily="82" charset="0"/>
                <a:ea typeface="Times New Roman" pitchFamily="18" charset="0"/>
                <a:cs typeface="ML-Revathi"/>
              </a:rPr>
              <a:t>.</a:t>
            </a:r>
            <a:endParaRPr kumimoji="0" lang="en-US" sz="3000" b="0" i="0" u="none" strike="noStrike" cap="none" normalizeH="0" baseline="0" dirty="0">
              <a:ln>
                <a:noFill/>
              </a:ln>
              <a:effectLst/>
              <a:latin typeface="ML-Aathira" pitchFamily="82" charset="0"/>
              <a:cs typeface="Arial" pitchFamily="34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05200" y="3823171"/>
            <a:ext cx="2209800" cy="3034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37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37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37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3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694</TotalTime>
  <Words>125</Words>
  <Application>Microsoft Office PowerPoint</Application>
  <PresentationFormat>On-screen Show (4:3)</PresentationFormat>
  <Paragraphs>67</Paragraphs>
  <Slides>19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0" baseType="lpstr">
      <vt:lpstr>Office Theme</vt:lpstr>
      <vt:lpstr>k` t{]jnX kaqlw kotdm ae-_mÀ k`-bpsS hnizmk  ]cn-io-e\ ]mTm-hen.</vt:lpstr>
      <vt:lpstr>kphn-tij{]tLm-jWw  k`-bpsS ASn-Øm\ ZuXyw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LESSON  2</dc:title>
  <dc:creator>Lijo chummar</dc:creator>
  <cp:lastModifiedBy>Administrator</cp:lastModifiedBy>
  <cp:revision>152</cp:revision>
  <dcterms:created xsi:type="dcterms:W3CDTF">2011-06-22T16:48:48Z</dcterms:created>
  <dcterms:modified xsi:type="dcterms:W3CDTF">2013-10-25T04:33:34Z</dcterms:modified>
</cp:coreProperties>
</file>